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65" r:id="rId4"/>
    <p:sldId id="258" r:id="rId5"/>
    <p:sldId id="257" r:id="rId6"/>
    <p:sldId id="259" r:id="rId7"/>
    <p:sldId id="266" r:id="rId8"/>
    <p:sldId id="267" r:id="rId9"/>
    <p:sldId id="268" r:id="rId10"/>
    <p:sldId id="269" r:id="rId11"/>
    <p:sldId id="270" r:id="rId12"/>
    <p:sldId id="260" r:id="rId13"/>
    <p:sldId id="271" r:id="rId14"/>
    <p:sldId id="272" r:id="rId15"/>
    <p:sldId id="261" r:id="rId16"/>
    <p:sldId id="262" r:id="rId17"/>
    <p:sldId id="263" r:id="rId18"/>
    <p:sldId id="264" r:id="rId19"/>
    <p:sldId id="273" r:id="rId20"/>
    <p:sldId id="279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FF00"/>
    <a:srgbClr val="FF00FF"/>
    <a:srgbClr val="009900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859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98444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150912"/>
            <a:ext cx="830580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Задачи второго года обучения: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Помогать детям в создании выразительных образов, сохраняя непосредственность и живость детского восприятия. Деликатно и тактично способствовать развитию содержания, формы, композиции, обогащению цветовой гаммы работы.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Воспитывать усидчивость, аккуратность в работе, желание доводить начатое дело до конца.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Постепенно, с учетом индивидуальных особенностей, повышать требования к творческим умениям и навыкам детей, не делая их предметом специальных учебных знаний.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Создавать благоприятные условия для развития эстетического, эмоционально-положительного восприятия искусства.</a:t>
            </a:r>
            <a:r>
              <a:rPr lang="ru-RU" sz="2000" dirty="0" smtClean="0">
                <a:latin typeface="Georgia" panose="02040502050405020303" pitchFamily="18" charset="0"/>
              </a:rPr>
              <a:t> Развивать взаимосвязь эстетического и художественного восприятия в творческой деятельности детей.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Georgia" panose="02040502050405020303" pitchFamily="18" charset="0"/>
              </a:rPr>
              <a:t>Продолжать поддерживать у ребенка ощущения, что продукт его деятельности интересен другим (педагогу, детям, родителям, сотрудникам детского сада</a:t>
            </a:r>
            <a:r>
              <a:rPr lang="ru-RU" sz="2400" dirty="0" smtClean="0">
                <a:latin typeface="Georgia" panose="02040502050405020303" pitchFamily="18" charset="0"/>
              </a:rPr>
              <a:t>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227112"/>
            <a:ext cx="8305800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Задачи третьего года обучения: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Продолжать знакомить детей с нетрадиционными техниками; через овладение более сложными приемами работы.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Формировать относительную устойчивость замысла.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Научить детей предварительно продумывать содержание образа, способов, последовательности его воплощения.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Стимулировать активность, самостоятельность, инициативу детей в придумывании содержания и способов изображения.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Побуждать детей к созданию разнообразных и относительно неповторимых, оригинальных замыслов.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Создать условия, благоприятные для развития творческих способностей детей дошкольного возраста.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Способствовать развитию творческих способностей у детей через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бумагопластику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Развивать у детей навыки самоанализа, необходимых для оценки собственных и чужих работ.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838200"/>
            <a:ext cx="7620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Методы, используемые на занятиях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Georgia" panose="02040502050405020303" pitchFamily="18" charset="0"/>
              </a:rPr>
              <a:t>Репродуктивный (воспроизводящий);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Georgia" panose="02040502050405020303" pitchFamily="18" charset="0"/>
              </a:rPr>
              <a:t>Иллюстративный (объяснение сопровождается демонстрацией наглядного материала);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Georgia" panose="02040502050405020303" pitchFamily="18" charset="0"/>
              </a:rPr>
              <a:t>Проблемный (педагог или сам ребенок ставит проблему и вместе находят пути её</a:t>
            </a:r>
            <a:r>
              <a:rPr lang="en-US" sz="2400" dirty="0" smtClean="0">
                <a:latin typeface="Georgia" panose="02040502050405020303" pitchFamily="18" charset="0"/>
              </a:rPr>
              <a:t> </a:t>
            </a:r>
            <a:r>
              <a:rPr lang="ru-RU" sz="2400" dirty="0" smtClean="0">
                <a:latin typeface="Georgia" panose="02040502050405020303" pitchFamily="18" charset="0"/>
              </a:rPr>
              <a:t>решения</a:t>
            </a:r>
            <a:endParaRPr lang="en-US" sz="2400"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04800" y="766465"/>
            <a:ext cx="80772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Формы и методы контроля:</a:t>
            </a:r>
            <a:endParaRPr kumimoji="0" lang="en-US" sz="24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anose="020405020504050203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Педагогический мониторинг развития интегративных качеств дошкольника.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Сотрудничество с родителями и приглашение их на совместную деятельность.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Участие в выставках детского сада, в муниципальных и всероссийских конкурсах.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 rot="10800000" flipV="1">
            <a:off x="381000" y="430888"/>
            <a:ext cx="8458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Ожидаемый результат обучения детей является развитие: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Коммуникативных способностей,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эмпатии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, умения взаимодействовать в коллективе;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Внимания, зрительной, слухоречевой памяти;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Активизации воображения, пространственного мышления, умения классифицировать, сравнивать, выстраивать последовательность действий и событий;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Словарного запаса, развитие речи, умения формулировать свою мысль, отвечать на вопросы педагога.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Arial" pitchFamily="34" charset="0"/>
              </a:rPr>
              <a:t>Развитие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Arial" pitchFamily="34" charset="0"/>
              </a:rPr>
              <a:t>саморегуляции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Arial" pitchFamily="34" charset="0"/>
              </a:rPr>
              <a:t>, умения соблюдать правила, подчиняться требованиям, работать самостоятельно и по образцу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81000"/>
            <a:ext cx="80772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Техники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бумагопластики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Объемная аппликация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sz="36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sz="36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sz="36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6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Оригами </a:t>
            </a:r>
            <a:endParaRPr lang="ru-RU" sz="36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идея\Desktop\85 лет ХМАО\6d8e3d43dcd0059555a4fff702a4cba3 -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3505200"/>
            <a:ext cx="2220263" cy="31527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3" name="Picture 3" descr="C:\Users\идея\Desktop\кружок бумагопластика\IMG_20151202_1608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90800" y="2122796"/>
            <a:ext cx="37592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4" name="Picture 4" descr="C:\Users\идея\Desktop\кружок бумагопластика\IMG_20160128_1605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29400" y="1219200"/>
            <a:ext cx="2133600" cy="284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2876" y="457200"/>
            <a:ext cx="7645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3200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из бумаги и </a:t>
            </a:r>
            <a:r>
              <a:rPr lang="ru-RU" sz="3200" b="1" i="1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гофрокартона</a:t>
            </a:r>
            <a:r>
              <a:rPr lang="ru-RU" sz="3200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C:\Users\идея\Desktop\10 группа фото с Дня открытых дверей\image (7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064721"/>
            <a:ext cx="2946247" cy="3868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19" name="Picture 3" descr="C:\Users\идея\Desktop\Новая папка (2)\2NGMzNDQ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1117108"/>
            <a:ext cx="2822716" cy="37639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3" descr="C:\Users\идея\Desktop\Новая папка (2)\2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4976" y="3007039"/>
            <a:ext cx="2608891" cy="34331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228601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Торцевание плоскостное и на пластилине 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идея\Desktop\кружок бумагопластика\IMG_20160211_1609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1013431"/>
            <a:ext cx="20574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7" name="Picture 5" descr="C:\Users\идея\Desktop\кружок бумагопластика\IMG_20160317_1635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24281" y="1013430"/>
            <a:ext cx="2169077" cy="28921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8" name="Picture 6" descr="C:\Users\идея\Desktop\кружок бумагопластика\IMG_20160323_1649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19400" y="1013431"/>
            <a:ext cx="3200400" cy="2300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9" name="Picture 7" descr="C:\Users\идея\Desktop\кружок бумагопластика\IMG_20160324_16465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81200" y="3505200"/>
            <a:ext cx="2286000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200" name="Picture 8" descr="C:\Users\идея\Desktop\кружок бумагопластика\IMG_20160329_16483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24400" y="3501788"/>
            <a:ext cx="2209800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228600"/>
            <a:ext cx="82295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Объемные фигурки, изделия из салфеток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C:\Users\идея\Desktop\кружок бумагопластика\IMG_20160405_1644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813375"/>
            <a:ext cx="2171879" cy="2895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 descr="C:\Users\идея\Desktop\кружок бумагопластика\IMG_20160407_1604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99411" y="2590800"/>
            <a:ext cx="2171880" cy="2895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 descr="C:\Users\идея\Desktop\кружок бумагопластика\IMG_20160412_1606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24279" y="1600200"/>
            <a:ext cx="2275132" cy="3033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 descr="C:\Users\идея\Desktop\кружок бумагопластика\IMG_20160414_16492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5150" y="3657614"/>
            <a:ext cx="2275133" cy="3033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3377" y="533400"/>
            <a:ext cx="2743200" cy="387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08304"/>
            <a:ext cx="269427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469488"/>
            <a:ext cx="2748159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617" y="2469488"/>
            <a:ext cx="2374797" cy="3358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150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Наши достижения</a:t>
            </a:r>
            <a:endParaRPr lang="ru-RU" sz="32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685800"/>
            <a:ext cx="80772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mbria" pitchFamily="18" charset="0"/>
              </a:rPr>
              <a:t>«Бумагопластика –</a:t>
            </a:r>
          </a:p>
          <a:p>
            <a:pPr algn="ctr"/>
            <a:r>
              <a:rPr lang="ru-RU" sz="5400" b="1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mbria" pitchFamily="18" charset="0"/>
              </a:rPr>
              <a:t> как средство развития творческих способностей и мелкой моторики рук»</a:t>
            </a:r>
            <a:endParaRPr lang="ru-RU" sz="5400" b="1" cap="none" spc="0" dirty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72915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04800" y="904220"/>
            <a:ext cx="86106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Актуальность программы: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Правильно организованный художественный труд в детском саду и семье дает детям углубленные знания о качестве и возможностях различных материалов, способствует закреплению положительных эмоций, стимулирует желание трудиться и овладевать особенностями мастерства, приобщает к народному декоративному искусству, подготавливает ребенка к последующему обучению в школе. Следовательно, есть все основания рассматривать данную деятельность, как важный элемент гармоничного развития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81000" y="381000"/>
            <a:ext cx="8305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 </a:t>
            </a:r>
            <a:b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педагогических условий для развития детского художественного творчества и моторики рук у детей старшего дошкольного возраста с использованием нетрадиционных приемов работы с бумагой.</a:t>
            </a:r>
            <a:endParaRPr kumimoji="0" lang="ru-RU" sz="36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1" y="381000"/>
            <a:ext cx="8762999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Источники способностей и дарований детей на кончиках их пальцев. От пальцев , образно говоря, идут тончайшие ручейки, которые питают источник творческой мысли».</a:t>
            </a: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В.А.Сухомлинский.</a:t>
            </a:r>
          </a:p>
          <a:p>
            <a:pPr algn="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«Рука – это своего рода внешний мозг».</a:t>
            </a: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Э.Кант.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337" name="Picture 1" descr="C:\Users\идея\Desktop\кружок бумагопластика\IMG_20160324_1646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752600"/>
            <a:ext cx="2495550" cy="332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52400" y="304800"/>
            <a:ext cx="883920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-развивать мотивацию к конструированию из бумаги;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-обучать конкретным приёмам художественного творчества;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-знакомить с различными техниками работы с бумагой;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-формировать познавательную и исследовательскую активность, стремление к умственной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-развивать самостоятельность, наблюдательность, любознательность, активный интерес к миру предметов и вещей, созданных людьми;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удожественного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вкуса и творческих способностей.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-развивать мелкую моторику пальцев рук;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содействовать воспитанию ценностного отношения к материалам и инструментам, результатам творческой деятельности окружающих;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культуру общения и поведения в социуме, навыков здорового образа жизни.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81000" y="-234552"/>
            <a:ext cx="85344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Georgia" panose="020405020504050203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Практическая значимость: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В процессе творческого обучения у ребенка совершенствуются наблюдательность и эстетическое восприятие, художественный вкус и творческие способности, ребенка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ормируется и развивается определенные способности: зрительная оценка формы, ориентирование в пространстве, чувство цвета.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азвиваются специальные умения и навыки: координация глаза и руки, владение кистью руки.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Систематическое овладение всеми необходимыми средствами и способами деятельности обеспечивает детям радость творчества и их всестороннее развитие (эстетическое, интеллектуальное, нравственно-трудовое, физическое).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8600" y="844153"/>
            <a:ext cx="86868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Задачи программы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Программа предусматривает реализацию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педагогических, познавательных и творческих задач.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Педагогические задачи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предполагают формирование таких свойств личности, как внимание, осознанность в действиях, усидчивость, целеустремленность, аккуратность, художественный вкус, стремление к экспериментированию, формирование творческого начала в личности ребенка, развитие его индивидуальности.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Познавательные задачи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реализуются через поиск детьми новых знаний и познание своих возможностей путем соединения личного опыта с реализацией заданных действий.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Творческие задачи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 - это те задачи, которые требуют от ребенка комбинирования известных приемов художественной деятельности и главным образом самостоятельно найденных в результате экспериментирования с художественными материалами.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8600" y="196334"/>
            <a:ext cx="86106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Задачи первого года обучения: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Формировать интерес 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бумагопластике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Практически знакомить со свойствами бумаги.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Способствовать овладению простейшими техническими приемами работы с различными материалами.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Развивать мелкую моторику, координацию движений рук, глазомер.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Развивать воображение, видеть необычное в обычных предметах.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ea typeface="Times New Roman" pitchFamily="18" charset="0"/>
                <a:cs typeface="Times New Roman" pitchFamily="18" charset="0"/>
              </a:rPr>
              <a:t>Способствовать возникновению у ребенка ощущения, что продукт его деятельности интересен другим (педагогу, детям, родителям, сотрудникам детского сада).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anose="02040502050405020303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658</Words>
  <Application>Microsoft Office PowerPoint</Application>
  <PresentationFormat>Экран (4:3)</PresentationFormat>
  <Paragraphs>95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Наши достижения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идея</dc:creator>
  <cp:lastModifiedBy>пк</cp:lastModifiedBy>
  <cp:revision>12</cp:revision>
  <dcterms:created xsi:type="dcterms:W3CDTF">2016-08-15T04:39:45Z</dcterms:created>
  <dcterms:modified xsi:type="dcterms:W3CDTF">2016-12-03T16:48:34Z</dcterms:modified>
</cp:coreProperties>
</file>