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i="1" dirty="0" smtClean="0">
              <a:solidFill>
                <a:srgbClr val="7030A0"/>
              </a:solidFill>
            </a:endParaRPr>
          </a:p>
          <a:p>
            <a:endParaRPr lang="ru-RU" b="1" i="1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Театр - это волшебный край,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в котором ребенок радуется,</a:t>
            </a:r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играя, а в игре он познает мир!</a:t>
            </a:r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ВИДЫ ТЕАТРА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mdou12-sevsk.narod.ru/images/p41_prezentaciya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643050"/>
            <a:ext cx="307181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4643470" cy="1757361"/>
          </a:xfrm>
        </p:spPr>
        <p:txBody>
          <a:bodyPr>
            <a:noAutofit/>
          </a:bodyPr>
          <a:lstStyle/>
          <a:p>
            <a:r>
              <a:rPr lang="ru-RU" sz="1600" b="1" i="1" u="sng" dirty="0" smtClean="0"/>
              <a:t>Куклы на </a:t>
            </a:r>
            <a:r>
              <a:rPr lang="ru-RU" sz="1600" b="1" i="1" u="sng" dirty="0" err="1" smtClean="0"/>
              <a:t>гапите</a:t>
            </a:r>
            <a:r>
              <a:rPr lang="ru-RU" sz="1600" b="1" i="1" dirty="0" smtClean="0"/>
              <a:t>. Самый простой </a:t>
            </a:r>
            <a:r>
              <a:rPr lang="ru-RU" sz="1600" b="1" i="1" dirty="0" err="1" smtClean="0"/>
              <a:t>гапит</a:t>
            </a:r>
            <a:r>
              <a:rPr lang="ru-RU" sz="1600" b="1" i="1" dirty="0" smtClean="0"/>
              <a:t> – просто вставленная в игрушку палочка. Она не должна быть слишком толстой и тяжелой, иначе актер не сможет удобно взять ее в руку. </a:t>
            </a:r>
            <a:r>
              <a:rPr lang="ru-RU" sz="1600" b="1" i="1" dirty="0" err="1" smtClean="0"/>
              <a:t>Гапит</a:t>
            </a:r>
            <a:r>
              <a:rPr lang="ru-RU" sz="1600" b="1" i="1" dirty="0" smtClean="0"/>
              <a:t> не должен быть слишком коротким, но и не слишком длинным.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2530" name="Picture 2" descr="D:\рабочий стол\театр\67145820_1290880310_Skaner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28934"/>
            <a:ext cx="4990264" cy="3429024"/>
          </a:xfrm>
          <a:prstGeom prst="rect">
            <a:avLst/>
          </a:prstGeom>
          <a:noFill/>
        </p:spPr>
      </p:pic>
      <p:pic>
        <p:nvPicPr>
          <p:cNvPr id="22531" name="Picture 3" descr="D:\рабочий стол\театр\Тростева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714356"/>
            <a:ext cx="3254082" cy="44985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28728" y="785794"/>
            <a:ext cx="657229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марионеток.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Кукловод управляет ими на виду у зрителей.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Марионетка находится рядом с кукловодом, на полу, и приводится в движение с помощью ваги. Вага – это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крестовина, к которой на нитях крепятся куклы.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http://mdou12-sevsk.narod.ru/images/p41_prezentaciya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643182"/>
            <a:ext cx="4595838" cy="364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000924" cy="857256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7030A0"/>
                </a:solidFill>
              </a:rPr>
              <a:t>Другие  виды   театра</a:t>
            </a:r>
            <a:endParaRPr lang="ru-RU" sz="4000" i="1" dirty="0">
              <a:solidFill>
                <a:srgbClr val="7030A0"/>
              </a:solidFill>
            </a:endParaRPr>
          </a:p>
        </p:txBody>
      </p:sp>
      <p:pic>
        <p:nvPicPr>
          <p:cNvPr id="26625" name="Picture 1" descr="D:\рабочий стол\театр\markwal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833" r="4833"/>
          <a:stretch>
            <a:fillRect/>
          </a:stretch>
        </p:blipFill>
        <p:spPr bwMode="auto">
          <a:xfrm>
            <a:off x="428596" y="1428736"/>
            <a:ext cx="4191029" cy="3143272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71538" y="4714884"/>
            <a:ext cx="4429156" cy="71438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Театр на прищепках                         </a:t>
            </a:r>
          </a:p>
          <a:p>
            <a:endParaRPr lang="ru-RU" sz="6400" dirty="0" smtClean="0"/>
          </a:p>
          <a:p>
            <a:r>
              <a:rPr lang="ru-RU" sz="6400" dirty="0" smtClean="0"/>
              <a:t>            </a:t>
            </a:r>
            <a:r>
              <a:rPr lang="ru-RU" sz="8000" dirty="0" smtClean="0"/>
              <a:t>Театр на спичечных коробках</a:t>
            </a:r>
          </a:p>
          <a:p>
            <a:endParaRPr lang="ru-RU" sz="64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26626" name="Picture 2" descr="D:\рабочий стол\театр\markwald1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3116"/>
            <a:ext cx="3810000" cy="4429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114272" cy="476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85786" y="500042"/>
            <a:ext cx="721520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Занимаясь с детьми театром,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вы сделаете жизнь ваших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детей интересной и содержательной, наполните ее яркими впечатлениями и радостью творчества. А самое главное - навыки, полученные в театрализованных играх, дети смогут использовать в повседневной жизни.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3500438"/>
            <a:ext cx="8786874" cy="22621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Трошева Ольга </a:t>
            </a:r>
            <a:r>
              <a:rPr lang="ru-RU" sz="4000" dirty="0" err="1" smtClean="0"/>
              <a:t>Линовна</a:t>
            </a:r>
            <a:endParaRPr lang="ru-RU" sz="4000" dirty="0" smtClean="0"/>
          </a:p>
          <a:p>
            <a:pPr algn="ctr"/>
            <a:r>
              <a:rPr lang="ru-RU" i="1" dirty="0" smtClean="0"/>
              <a:t>Воспитатель МАДОУ «</a:t>
            </a:r>
            <a:r>
              <a:rPr lang="ru-RU" i="1" dirty="0" err="1" smtClean="0"/>
              <a:t>ЦРР-детский</a:t>
            </a:r>
            <a:r>
              <a:rPr lang="ru-RU" i="1" dirty="0" smtClean="0"/>
              <a:t> сад №19»</a:t>
            </a:r>
          </a:p>
          <a:p>
            <a:pPr algn="ctr"/>
            <a:r>
              <a:rPr lang="ru-RU" i="1" dirty="0" smtClean="0"/>
              <a:t> г. Сыктывкар</a:t>
            </a:r>
          </a:p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видами театра вас познакомила</a:t>
            </a:r>
            <a:endParaRPr lang="ru-RU" dirty="0"/>
          </a:p>
        </p:txBody>
      </p:sp>
      <p:pic>
        <p:nvPicPr>
          <p:cNvPr id="27650" name="Picture 2" descr="D:\рабочий стол\театр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285860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9397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Театр на </a:t>
            </a:r>
            <a:r>
              <a:rPr lang="ru-RU" dirty="0" err="1" smtClean="0">
                <a:solidFill>
                  <a:srgbClr val="FF0000"/>
                </a:solidFill>
              </a:rPr>
              <a:t>фланелеграфе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рабочий стол\театр\f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7429500" cy="28575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28662" y="4071942"/>
            <a:ext cx="70009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на 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предназначен специально для того, чтобы дети не только слушали сказку, но и видели её героев. Рассказывая сказку, героев выкладываем на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фланелеграфе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том порядке, в каком они появляются. Таким же образом можно использовать магнитную доску и магнитные фигурки - героев сказок.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Техника изготовления: на фланель с помощью липкой ленты, бархатной бумаги, или той же фланели можно прикреплять различные картинки.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3071810"/>
            <a:ext cx="71438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рабочий стол\театр\1102282177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3857652" cy="27724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u="sng" dirty="0" smtClean="0">
                <a:solidFill>
                  <a:srgbClr val="7030A0"/>
                </a:solidFill>
              </a:rPr>
              <a:t>Теневой театр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  <a:r>
              <a:rPr lang="ru-RU" b="1" i="1" dirty="0" smtClean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5363" name="Picture 3" descr="D:\рабочий стол\театр\dsc00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57299"/>
            <a:ext cx="4024306" cy="2786082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28596" y="4357694"/>
            <a:ext cx="80724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Тут необходим экран из полупрозрачной бумаги или   белой тонкой ткани прикрепленной на рамку, выразительно вырезанные черные плоскостные персонажи и яркий источник света за ним, благодаря которому персонажи отбрасывают тени на экран. Очень интересные изображения получаются при помощи пальцев рук. Например, можно сделать гуся, зайца, лающую собаку и  др. или  прикрепить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фигурки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 палочкам.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рабочий стол\театр\4f79c28c16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4352360" cy="39465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Конусный театр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6387" name="Picture 3" descr="D:\рабочий стол\театр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00306"/>
            <a:ext cx="4357718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абочий стол\театр\a8e99a0abb3596c8c10f44820bc60f6e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5000660" cy="37482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Театр оригами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7412" name="Picture 4" descr="D:\рабочий стол\театр\dd2be5da2dbcee938551a3587dded585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071678"/>
            <a:ext cx="2286016" cy="3167689"/>
          </a:xfrm>
          <a:prstGeom prst="rect">
            <a:avLst/>
          </a:prstGeom>
          <a:noFill/>
        </p:spPr>
      </p:pic>
      <p:pic>
        <p:nvPicPr>
          <p:cNvPr id="17413" name="Picture 5" descr="D:\рабочий стол\театр\e0bde359d7a7a717cff45c118d413405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4295625"/>
            <a:ext cx="2357422" cy="2327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рабочий стол\театр\da172d353615d62e9bf454db56c4727a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79446"/>
            <a:ext cx="4929222" cy="5764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682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Настольный театр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mdou12-sevsk.narod.ru/images/p41_prezentaciya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43570" y="3357562"/>
            <a:ext cx="29718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0034" y="500042"/>
            <a:ext cx="400052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игрушки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Игрушки промышленного изготовления (пластмассовые, мягкие, резиновые) или сделанные своими руками (вязанные, сшитые из лоскутков) группируют по сказкам. Такой театр очень близок детям, так как они ежедневно играют похожими игрушками. В него можно играть не только за столом, но и лежа на ковре.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143504" y="642918"/>
            <a:ext cx="314324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Шагающий театр 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 каждой куколки сзади на ножках есть кармашки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указательного и среднего пальцев. Таким образом кукла "ходит", повторяя движение пальцев.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9" name="Picture 7" descr="D:\рабочий стол\театр\repka-teatr-matreshk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357562"/>
            <a:ext cx="3000396" cy="3000396"/>
          </a:xfrm>
          <a:prstGeom prst="rect">
            <a:avLst/>
          </a:prstGeom>
          <a:noFill/>
        </p:spPr>
      </p:pic>
      <p:pic>
        <p:nvPicPr>
          <p:cNvPr id="18440" name="Picture 8" descr="D:\рабочий стол\театр\leo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572008"/>
            <a:ext cx="2678311" cy="20089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3"/>
            <a:ext cx="4357718" cy="3357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ВЕРХОВОЙ ТЕАТР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9458" name="Picture 2" descr="D:\рабочий стол\театр\4228390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4643470" cy="3484460"/>
          </a:xfrm>
          <a:prstGeom prst="rect">
            <a:avLst/>
          </a:prstGeom>
          <a:noFill/>
        </p:spPr>
      </p:pic>
      <p:pic>
        <p:nvPicPr>
          <p:cNvPr id="7" name="Рисунок 6" descr="http://mdou12-sevsk.narod.ru/images/p41_prezentaciya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857628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143504" y="1357298"/>
            <a:ext cx="38576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кукол </a:t>
            </a:r>
            <a:r>
              <a:rPr kumimoji="0" lang="ru-RU" sz="16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би-ба-бо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театр «Петрушки».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Театром «Петрушки» называется театр, куклы которого надеваются на три пальца руки – вроде перчатки.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Движения ее головы, рук, туловища осуществляются с помощью движений пальцев, кисти руки.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42976" y="5000636"/>
            <a:ext cx="40719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 ложек.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Самый простой и доступный для детей кукольный театр ложек. Куклы-ложки предвосхищают знакомство с верховыми куклами, являясь как бы упрощенным вариантом.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71480"/>
            <a:ext cx="4043362" cy="1257295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i="1" u="sng" dirty="0" smtClean="0"/>
              <a:t>Пальчиковый театр.</a:t>
            </a:r>
            <a:r>
              <a:rPr lang="ru-RU" sz="6400" b="1" i="1" dirty="0" smtClean="0"/>
              <a:t>  </a:t>
            </a:r>
            <a:r>
              <a:rPr lang="ru-RU" sz="6400" i="1" dirty="0" smtClean="0"/>
              <a:t>Куклы, надевающиеся на палец - самые маленькие артисты кукольных</a:t>
            </a:r>
            <a:r>
              <a:rPr lang="ru-RU" sz="6400" dirty="0" smtClean="0"/>
              <a:t> </a:t>
            </a:r>
            <a:r>
              <a:rPr lang="ru-RU" sz="6400" i="1" dirty="0" smtClean="0"/>
              <a:t>театров. Это куклы, сшитые из ткани, склеенные из бумаги, связанные из шерстяных ниток. Кукол ребёнок надевает на пальцы, и сам действует за персонажа, изображённого на руке.  Играть можно за ширмой или при непосредственном контакте.</a:t>
            </a:r>
            <a:endParaRPr lang="ru-RU" sz="64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1506" name="Picture 2" descr="D:\рабочий стол\театр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978809"/>
            <a:ext cx="3429024" cy="2593199"/>
          </a:xfrm>
          <a:prstGeom prst="rect">
            <a:avLst/>
          </a:prstGeom>
          <a:noFill/>
        </p:spPr>
      </p:pic>
      <p:pic>
        <p:nvPicPr>
          <p:cNvPr id="21507" name="Picture 3" descr="D:\рабочий стол\театр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57496"/>
            <a:ext cx="3357586" cy="35549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125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ВИДЫ ТЕАТРА </vt:lpstr>
      <vt:lpstr>Театр на фланелеграфе</vt:lpstr>
      <vt:lpstr> Теневой театр. </vt:lpstr>
      <vt:lpstr>Конусный театр</vt:lpstr>
      <vt:lpstr>Театр оригами</vt:lpstr>
      <vt:lpstr>Настольный театр</vt:lpstr>
      <vt:lpstr>Слайд 7</vt:lpstr>
      <vt:lpstr>ВЕРХОВОЙ ТЕАТР</vt:lpstr>
      <vt:lpstr>Слайд 9</vt:lpstr>
      <vt:lpstr>Слайд 10</vt:lpstr>
      <vt:lpstr>Слайд 11</vt:lpstr>
      <vt:lpstr>Другие  виды   театра</vt:lpstr>
      <vt:lpstr>Слайд 13</vt:lpstr>
      <vt:lpstr>С видами театра вас познакомила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мозаика </dc:title>
  <dc:creator>Наташа</dc:creator>
  <cp:lastModifiedBy>Дом-1</cp:lastModifiedBy>
  <cp:revision>10</cp:revision>
  <dcterms:created xsi:type="dcterms:W3CDTF">2012-11-01T09:59:33Z</dcterms:created>
  <dcterms:modified xsi:type="dcterms:W3CDTF">2016-12-04T11:58:33Z</dcterms:modified>
</cp:coreProperties>
</file>