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89" r:id="rId3"/>
    <p:sldId id="269" r:id="rId4"/>
    <p:sldId id="259" r:id="rId5"/>
    <p:sldId id="256" r:id="rId6"/>
    <p:sldId id="270" r:id="rId7"/>
    <p:sldId id="271" r:id="rId8"/>
    <p:sldId id="272" r:id="rId9"/>
    <p:sldId id="286" r:id="rId10"/>
    <p:sldId id="287" r:id="rId11"/>
    <p:sldId id="288" r:id="rId12"/>
    <p:sldId id="274" r:id="rId13"/>
    <p:sldId id="275" r:id="rId14"/>
    <p:sldId id="276" r:id="rId15"/>
    <p:sldId id="277" r:id="rId16"/>
    <p:sldId id="279" r:id="rId17"/>
    <p:sldId id="281" r:id="rId18"/>
    <p:sldId id="290" r:id="rId19"/>
    <p:sldId id="282" r:id="rId20"/>
    <p:sldId id="283" r:id="rId21"/>
    <p:sldId id="293" r:id="rId22"/>
    <p:sldId id="295" r:id="rId23"/>
    <p:sldId id="296" r:id="rId24"/>
    <p:sldId id="266" r:id="rId25"/>
    <p:sldId id="291" r:id="rId26"/>
    <p:sldId id="267" r:id="rId27"/>
    <p:sldId id="284" r:id="rId2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http://img-fotki.yandex.ru/get/6605/47407354.715/0_eb1aa_2a3d4d5b_orig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42918"/>
            <a:ext cx="8032976" cy="581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20414735">
            <a:off x="1265359" y="3770101"/>
            <a:ext cx="7366936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i="1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Тестопластика</a:t>
            </a:r>
            <a:endParaRPr lang="ru-RU" sz="8000" b="1" i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-</a:t>
            </a: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№8 «ЗВЁЗДОЧКА»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5643578"/>
            <a:ext cx="5286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Воспитатель: Карасева Ирина Николаевна</a:t>
            </a:r>
          </a:p>
          <a:p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75856" y="188640"/>
            <a:ext cx="2592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Формование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Рисунок 5" descr="http://babadu.ru/images/blog/Solenoe_testo_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12776"/>
            <a:ext cx="3024336" cy="414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http://babadu.ru/images/blog/Solenoe_testo_4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12776"/>
            <a:ext cx="2736304" cy="414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75856" y="188640"/>
            <a:ext cx="35333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Модульная лепка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876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Напоминает составление объёмной мозаики или конструирование из большого количества одинаковых деталей .</a:t>
            </a:r>
            <a:endParaRPr lang="ru-RU" sz="2400" b="1" dirty="0"/>
          </a:p>
        </p:txBody>
      </p:sp>
      <p:pic>
        <p:nvPicPr>
          <p:cNvPr id="2" name="Picture 2" descr="Модульная леп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212976"/>
            <a:ext cx="4640516" cy="28803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2" descr="Модульная леп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3096344" cy="244827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Модульная леп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1988840"/>
            <a:ext cx="3419872" cy="27684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15816" y="0"/>
            <a:ext cx="33457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Виды форм.</a:t>
            </a:r>
            <a:endParaRPr lang="ru-RU" sz="5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Содержимое 3" descr="C:\Users\Сергей\Documents\Scan0008.jpg"/>
          <p:cNvPicPr>
            <a:picLocks/>
          </p:cNvPicPr>
          <p:nvPr/>
        </p:nvPicPr>
        <p:blipFill>
          <a:blip r:embed="rId3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7544" y="1268760"/>
            <a:ext cx="8208912" cy="4536504"/>
          </a:xfrm>
          <a:prstGeom prst="rect">
            <a:avLst/>
          </a:prstGeom>
        </p:spPr>
      </p:pic>
      <p:pic>
        <p:nvPicPr>
          <p:cNvPr id="5" name="Содержимое 3" descr="C:\Users\Сергей\Documents\Scan0008.jpg"/>
          <p:cNvPicPr>
            <a:picLocks/>
          </p:cNvPicPr>
          <p:nvPr/>
        </p:nvPicPr>
        <p:blipFill>
          <a:blip r:embed="rId4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635896" y="1124744"/>
            <a:ext cx="2088232" cy="216024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Как создать цилиндрическую форму</a:t>
            </a: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Содержимое 3" descr="http://master-of-happy.ucoz.ru/Kinders-lepka/plastilin3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75856" y="4365104"/>
            <a:ext cx="2376264" cy="1512168"/>
          </a:xfrm>
          <a:prstGeom prst="rect">
            <a:avLst/>
          </a:prstGeom>
        </p:spPr>
      </p:pic>
      <p:pic>
        <p:nvPicPr>
          <p:cNvPr id="7" name="Содержимое 3" descr="http://master-of-happy.ucoz.ru/Kinders-lepka/plastilin3-1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5536" y="4221088"/>
            <a:ext cx="2232248" cy="1656184"/>
          </a:xfrm>
          <a:prstGeom prst="rect">
            <a:avLst/>
          </a:prstGeom>
        </p:spPr>
      </p:pic>
      <p:pic>
        <p:nvPicPr>
          <p:cNvPr id="8" name="Содержимое 3" descr="http://master-of-happy.ucoz.ru/Kinders-lepka/plastilin3-1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16688989">
            <a:off x="6580197" y="4031096"/>
            <a:ext cx="1528221" cy="20361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268760"/>
            <a:ext cx="871296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«Колбаска» или валик - первая форма, которую ребёнок может вылепить самостоятельно уже в 1 -1,5 года.</a:t>
            </a:r>
          </a:p>
          <a:p>
            <a:pPr algn="ctr"/>
            <a:endParaRPr lang="ru-RU" altLang="ru-RU" sz="28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раскатать кусочек пластилина (глины, теста) в ладонях продольными движениями туда- обратно; 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раскатать кусочек пластилина одной ладонью на твёрдой поверхности прямыми движениями;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раскатать кусочек пластилина кончиками двух пальцев (большим и указательным); при таком способе получаются очень маленькие цилиндрики и тоненькие жгутики.</a:t>
            </a:r>
          </a:p>
        </p:txBody>
      </p:sp>
      <p:sp>
        <p:nvSpPr>
          <p:cNvPr id="9" name="Овал 8"/>
          <p:cNvSpPr/>
          <p:nvPr/>
        </p:nvSpPr>
        <p:spPr>
          <a:xfrm>
            <a:off x="3491880" y="5373216"/>
            <a:ext cx="432048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32240" y="4365104"/>
            <a:ext cx="504056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http://master-of-happy.ucoz.ru/Kinders-lepka/plastilin3-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20"/>
          <a:stretch>
            <a:fillRect/>
          </a:stretch>
        </p:blipFill>
        <p:spPr bwMode="auto">
          <a:xfrm>
            <a:off x="5364088" y="1196752"/>
            <a:ext cx="3779912" cy="49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1340768"/>
            <a:ext cx="572412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 свернуть в кольцо :</a:t>
            </a:r>
          </a:p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бублик, баранка, колесики, обруч,</a:t>
            </a:r>
            <a:b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 скрутить в спираль :</a:t>
            </a:r>
          </a:p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 клубочки, улитка, цветок, змея,</a:t>
            </a:r>
            <a:b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 сплющить в ленту :</a:t>
            </a:r>
          </a:p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 листок, шарфик,</a:t>
            </a:r>
            <a:b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 раскатать в конус:</a:t>
            </a:r>
          </a:p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 морковка, колпачок, </a:t>
            </a:r>
            <a:b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 свить или сплести 2-3 «колбаски» :</a:t>
            </a:r>
          </a:p>
          <a:p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                        коса, растение, колонна.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8640"/>
            <a:ext cx="78951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Как преобразовать форму цилиндра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Как создать шарообразную форму </a:t>
            </a:r>
            <a:r>
              <a:rPr lang="ru-RU" altLang="ru-RU" sz="4000" b="1" dirty="0" smtClean="0">
                <a:latin typeface="Monotype Corsiva" pitchFamily="66" charset="0"/>
              </a:rPr>
              <a:t/>
            </a:r>
            <a:br>
              <a:rPr lang="ru-RU" altLang="ru-RU" sz="4000" b="1" dirty="0" smtClean="0">
                <a:latin typeface="Monotype Corsiva" pitchFamily="66" charset="0"/>
              </a:rPr>
            </a:b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0" y="1052736"/>
            <a:ext cx="8856984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Шар 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-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ещё одна форма, которую ребёнок осваивает в раннем детстве. Техника получения шара сложнее, чем создание цилиндрической формы, так как требует более точной и согласованной координации движений обеих рук.</a:t>
            </a:r>
            <a:endParaRPr kumimoji="0" lang="ru-RU" altLang="ru-R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altLang="ru-RU" sz="11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раскатать кусочек пластилина (глины, теста) круговыми движениями;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раскатать кусочек пластилина одной ладонью на твёрдой поверхности;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раскатать кусочек пластилина кончиками двух пальцев; при таком способе получаются очень маленькие шарики («глазки», «носик» и т.д.).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5" name="Содержимое 3" descr="http://master-of-happy.ucoz.ru/Kinders-lepka/plastilin3-3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3717032"/>
            <a:ext cx="1588443" cy="2232248"/>
          </a:xfrm>
          <a:prstGeom prst="rect">
            <a:avLst/>
          </a:prstGeom>
        </p:spPr>
      </p:pic>
      <p:pic>
        <p:nvPicPr>
          <p:cNvPr id="6" name="Содержимое 3" descr="http://master-of-happy.ucoz.ru/Kinders-lepka/plastilin3-3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588224" y="3717032"/>
            <a:ext cx="1656184" cy="2160240"/>
          </a:xfrm>
          <a:prstGeom prst="rect">
            <a:avLst/>
          </a:prstGeom>
        </p:spPr>
      </p:pic>
      <p:pic>
        <p:nvPicPr>
          <p:cNvPr id="7" name="Содержимое 3" descr="http://master-of-happy.ucoz.ru/Kinders-lepka/plastilin3-3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203848" y="3717032"/>
            <a:ext cx="2520280" cy="2376264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31640" y="188640"/>
            <a:ext cx="68435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Как преобразовать форму шар</a:t>
            </a:r>
            <a:r>
              <a:rPr lang="ru-RU" alt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Содержимое 3" descr="http://master-of-happy.ucoz.ru/Kinders-lepka/plastilin3-4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452320" y="1124744"/>
            <a:ext cx="1691680" cy="1728192"/>
          </a:xfrm>
          <a:prstGeom prst="rect">
            <a:avLst/>
          </a:prstGeom>
        </p:spPr>
      </p:pic>
      <p:pic>
        <p:nvPicPr>
          <p:cNvPr id="6" name="Содержимое 3" descr="http://master-of-happy.ucoz.ru/Kinders-lepka/plastilin3-4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631832" y="2996952"/>
            <a:ext cx="1512168" cy="2088232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0" y="1052736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 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слегка вытянуть с обеих сторон и раскатать </a:t>
            </a:r>
            <a:r>
              <a:rPr kumimoji="0" lang="ru-RU" alt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овоид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или эллипс (киндер-сюрприз, воздушный шарик, дыня);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оттянуть с одной стороны (груша, матрёшка);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раскатать и по необходимости согнуть (банан, огурец); сплющить между ладонями в диск (колесо, лепёшка);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раскатать в конус (мороженое, пирамида);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некоторые формы, например, конус, можно создать как из цилиндра, так и из шара;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сплющить с одной стороны в полусферу (пряники, жуки); </a:t>
            </a:r>
            <a:b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</a:b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* сделать углубление пальцами или карандашом (шляпка гриба, чашка, ваза).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7" name="Содержимое 3" descr="http://master-of-happy.ucoz.ru/Kinders-lepka/plastilin3-4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343800" y="5163046"/>
            <a:ext cx="1800200" cy="1694954"/>
          </a:xfrm>
          <a:prstGeom prst="rect">
            <a:avLst/>
          </a:prstGeom>
        </p:spPr>
      </p:pic>
      <p:pic>
        <p:nvPicPr>
          <p:cNvPr id="8" name="Содержимое 3" descr="http://master-of-happy.ucoz.ru/Kinders-lepka/plastilin3-4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779912" y="4841776"/>
            <a:ext cx="1296144" cy="2016224"/>
          </a:xfrm>
          <a:prstGeom prst="rect">
            <a:avLst/>
          </a:prstGeom>
        </p:spPr>
      </p:pic>
      <p:pic>
        <p:nvPicPr>
          <p:cNvPr id="9" name="Содержимое 3" descr="http://master-of-happy.ucoz.ru/Kinders-lepka/plastilin3-4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5292080" y="5057800"/>
            <a:ext cx="1872208" cy="1800200"/>
          </a:xfrm>
          <a:prstGeom prst="rect">
            <a:avLst/>
          </a:prstGeom>
        </p:spPr>
      </p:pic>
      <p:pic>
        <p:nvPicPr>
          <p:cNvPr id="10" name="Содержимое 3" descr="http://master-of-happy.ucoz.ru/Kinders-lepka/plastilin3-4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267744" y="4797152"/>
            <a:ext cx="1368152" cy="2060848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4932040" y="4725144"/>
            <a:ext cx="216024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20272" y="5229200"/>
            <a:ext cx="216024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532440" y="2924944"/>
            <a:ext cx="611560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524328" y="2924944"/>
            <a:ext cx="334888" cy="432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одержимое 3" descr="http://ejka.ru/uploads/images/0/2/a/2/3/9b9b9e6c92.jpg"/>
          <p:cNvPicPr>
            <a:picLocks/>
          </p:cNvPicPr>
          <p:nvPr/>
        </p:nvPicPr>
        <p:blipFill>
          <a:blip r:embed="rId3" cstate="email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85720" y="1214422"/>
            <a:ext cx="3582988" cy="4525962"/>
          </a:xfrm>
          <a:prstGeom prst="rect">
            <a:avLst/>
          </a:prstGeom>
        </p:spPr>
      </p:pic>
      <p:pic>
        <p:nvPicPr>
          <p:cNvPr id="3" name="Рисунок 4" descr="http://ejka.ru/uploads/images/0/a/c/b/3/cfbf2553e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143116"/>
            <a:ext cx="4849840" cy="291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Содержимое 3" descr="приемы лепки из пластилина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80112" y="5373216"/>
            <a:ext cx="1873300" cy="12241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Способы оформления и декорирования образа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052736"/>
            <a:ext cx="8496944" cy="4907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altLang="ru-RU" sz="105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Оттягивание с моделированием; 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ru-RU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Защипывание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; 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Загибание ;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Использование различных приспособлений;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Дополнение образа элементами из разных материалов.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altLang="ru-RU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Содержимое 3" descr="приемы лепки из пластилина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427984" y="4077072"/>
            <a:ext cx="1944216" cy="11521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Содержимое 3" descr="приемы лепки из пластилина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979712" y="3068960"/>
            <a:ext cx="2122860" cy="13681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Содержимое 3" descr="приемы лепки из пластилина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979712" y="1700808"/>
            <a:ext cx="1944216" cy="14401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Содержимое 3" descr="приемы лепки из пластилина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851920" y="1124744"/>
            <a:ext cx="1923604" cy="100811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Содержимое 3" descr="приемы лепки из пластилина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5868144" y="1124744"/>
            <a:ext cx="1885528" cy="129614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Содержимое 3" descr="приемы лепки из пластилина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7775848" y="3717032"/>
            <a:ext cx="1368152" cy="129614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Содержимое 3" descr="приемы лепки из пластилина"/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6516216" y="3933056"/>
            <a:ext cx="1495400" cy="12241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Овал 12"/>
          <p:cNvSpPr/>
          <p:nvPr/>
        </p:nvSpPr>
        <p:spPr>
          <a:xfrm>
            <a:off x="5940152" y="1124744"/>
            <a:ext cx="576064" cy="4103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499992" y="1700808"/>
            <a:ext cx="576064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267744" y="1700808"/>
            <a:ext cx="576064" cy="410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635896" y="3861048"/>
            <a:ext cx="576064" cy="410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516216" y="3933056"/>
            <a:ext cx="576064" cy="410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32240" y="5373216"/>
            <a:ext cx="576064" cy="4823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292080" y="3789040"/>
            <a:ext cx="576064" cy="410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toysew.ru/wp-content/gallery/izgotovleniyu-mukosolek/prisposobleniya-dlya-lepki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3383868" y="2888940"/>
            <a:ext cx="27363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481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alt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Использование различных приспособлений</a:t>
            </a:r>
          </a:p>
        </p:txBody>
      </p:sp>
      <p:pic>
        <p:nvPicPr>
          <p:cNvPr id="5" name="Рисунок 4" descr="http://img1.liveinternet.ru/images/attach/c/2/70/525/70525826_1297427345_0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56992"/>
            <a:ext cx="2520280" cy="32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 descr="http://cs319024.vk.me/v319024298/2e96/KkmVHVnMdjo.jpg"/>
          <p:cNvPicPr/>
          <p:nvPr/>
        </p:nvPicPr>
        <p:blipFill>
          <a:blip r:embed="rId5" cstate="print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052736"/>
            <a:ext cx="28575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kuharka.ru/images/users/gallery/2010/03/11/b_53827.gif"/>
          <p:cNvPicPr/>
          <p:nvPr/>
        </p:nvPicPr>
        <p:blipFill>
          <a:blip r:embed="rId6" cstate="print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7656" y="1052736"/>
            <a:ext cx="30963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irpiar.com/_ph/23/88520528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052736"/>
            <a:ext cx="2754189" cy="226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 descr="http://www.toysew.ru/wp-content/gallery/izgotovleniyu-mukosolek/prisposobleniya-dlya-lepki.jpg"/>
          <p:cNvPicPr/>
          <p:nvPr/>
        </p:nvPicPr>
        <p:blipFill>
          <a:blip r:embed="rId8" cstate="email">
            <a:clrChange>
              <a:clrFrom>
                <a:srgbClr val="FCF9D8"/>
              </a:clrFrom>
              <a:clrTo>
                <a:srgbClr val="FCF9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132856"/>
            <a:ext cx="136815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1484784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Лепка в детском саду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–</a:t>
            </a:r>
          </a:p>
          <a:p>
            <a:pPr algn="ctr"/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вид изобразительной деятельности, в процессе которой дети изображают предметы окружающей действительности, создают пластический образ из мягких материалов (глины, пластилина,  теста и пр.)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cs425921.vk.me/v425921298/a48/Z5ABtAdTy5U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188640"/>
            <a:ext cx="2880320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.searchmasterclass.net/uploads/posts/2013-06-15/image_3565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149080"/>
            <a:ext cx="2736304" cy="257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0.liveinternet.ru/images/attach/c/7/94/886/94886604_1212100430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4149080"/>
            <a:ext cx="273630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cs624829.vk.me/v624829260/8e2f/9pz4d-dPTkU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4365104"/>
            <a:ext cx="3320840" cy="2304256"/>
          </a:xfrm>
          <a:prstGeom prst="rect">
            <a:avLst/>
          </a:prstGeom>
          <a:noFill/>
        </p:spPr>
      </p:pic>
      <p:pic>
        <p:nvPicPr>
          <p:cNvPr id="4" name="Рисунок 3" descr="http://img0.liveinternet.ru/images/attach/c/5/84/916/84916480_large_filin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16632"/>
            <a:ext cx="2916832" cy="23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zhurnalko.net/images/6/b/6b917d7ccabd465633ad/page00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2276872"/>
            <a:ext cx="3600400" cy="1944216"/>
          </a:xfrm>
          <a:prstGeom prst="rect">
            <a:avLst/>
          </a:prstGeom>
          <a:noFill/>
        </p:spPr>
      </p:pic>
      <p:pic>
        <p:nvPicPr>
          <p:cNvPr id="8198" name="Picture 6" descr="http://babadu.ru/images/blog/Solenoe_testo_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188640"/>
            <a:ext cx="2178968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645024"/>
            <a:ext cx="1637374" cy="225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63888" y="188640"/>
            <a:ext cx="18870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Рецепт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268760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2 стакана муки</a:t>
            </a:r>
          </a:p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1 стакан соли</a:t>
            </a:r>
          </a:p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1 столовая ложка лимонной кислоты</a:t>
            </a:r>
          </a:p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1 столовая ложка масла растительного</a:t>
            </a:r>
          </a:p>
          <a:p>
            <a:pPr algn="ctr"/>
            <a:r>
              <a:rPr lang="ru-RU" altLang="ru-RU" sz="2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2 стакана горячей воды</a:t>
            </a:r>
            <a:endParaRPr lang="ru-RU" altLang="ru-RU" sz="20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194" name="Picture 2" descr="http://901901.ru/pictures/f/612/f7612/md_08e6c11827a641fed0ac12408d0314f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3645024"/>
            <a:ext cx="1905000" cy="1905000"/>
          </a:xfrm>
          <a:prstGeom prst="rect">
            <a:avLst/>
          </a:prstGeom>
          <a:noFill/>
        </p:spPr>
      </p:pic>
      <p:pic>
        <p:nvPicPr>
          <p:cNvPr id="8196" name="Picture 4" descr="http://ww3.hdnux.com/photos/27/46/06/6185386/3/rawImag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1" y="2924944"/>
            <a:ext cx="1321559" cy="2808312"/>
          </a:xfrm>
          <a:prstGeom prst="rect">
            <a:avLst/>
          </a:prstGeom>
          <a:noFill/>
        </p:spPr>
      </p:pic>
      <p:pic>
        <p:nvPicPr>
          <p:cNvPr id="8198" name="Picture 6" descr="http://img.3259404.ru/original/variants/image/i542154485db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9049" y="2492896"/>
            <a:ext cx="2116687" cy="3034308"/>
          </a:xfrm>
          <a:prstGeom prst="rect">
            <a:avLst/>
          </a:prstGeom>
          <a:noFill/>
        </p:spPr>
      </p:pic>
      <p:pic>
        <p:nvPicPr>
          <p:cNvPr id="8202" name="Picture 10" descr="http://dariart.justclick.ru/media/content/dariart/kalorii-v-vod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84368" y="3789040"/>
            <a:ext cx="1088898" cy="1513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Способы сушки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556792"/>
            <a:ext cx="250032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1556792"/>
            <a:ext cx="2504360" cy="180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124744"/>
            <a:ext cx="2920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2400" b="1" kern="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Воздушная сушка</a:t>
            </a:r>
            <a:endParaRPr lang="ru-RU" sz="2400" b="1" kern="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marL="609600" indent="-6096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2400" kern="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1124744"/>
            <a:ext cx="2028119" cy="4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Сушка в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духовке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3717032"/>
            <a:ext cx="3403243" cy="199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Окрашивание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Цветное тесто при замешивании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Окрашивание готовых изделий красками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3" y="2714620"/>
            <a:ext cx="3352456" cy="237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84972" y="3000373"/>
            <a:ext cx="3835506" cy="172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0"/>
            <a:ext cx="44438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alt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Осенний сувенир</a:t>
            </a:r>
          </a:p>
        </p:txBody>
      </p:sp>
      <p:pic>
        <p:nvPicPr>
          <p:cNvPr id="5122" name="Picture 2" descr="http://i693.photobucket.com/albums/vv298/theliebertfamily/oct12/Pictures4_zpsed2902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1124744"/>
            <a:ext cx="2449855" cy="30963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4" name="Picture 4" descr="http://skachat-kartinki.ru/img/picture/Nov/29/ee4807ccd2624b9b8331ecb8828abc1f/mini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96752"/>
            <a:ext cx="3096344" cy="40957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6" name="Picture 6" descr="http://ped-kopilka.ru/images/photos/4150e7690736863a68c1bd9ee1ff1ba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077072"/>
            <a:ext cx="3323861" cy="249289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30" name="Picture 10" descr="https://kreativnaplaneta.files.wordpress.com/2012/11/jesenjiradovi-24.jpg?w=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1484784"/>
            <a:ext cx="3168352" cy="228385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cdn-nus-1.pinme.ru/tumb/600/photo/25/0b/250bfc71d0bf32c99980da6205afa2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024336" cy="412355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0" name="Picture 4" descr="http://ped-kopilka.ru/upload/blogs/10705_e9c7cd5195b87b998cecdbfcb5e6eb7c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16632"/>
            <a:ext cx="3816424" cy="36933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2" name="Picture 6" descr="http://www.nnmama.ru/nn/stateiki/statiy1/mksolentesto24b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545632"/>
            <a:ext cx="3643605" cy="331236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4" name="Picture 8" descr="http://st1.stranamam.ru/data/cache/2010feb/28/14/128699_16128-650x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49577" y="0"/>
            <a:ext cx="2894423" cy="352839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106" name="Picture 10" descr="http://data13.gallery.ru/albums/gallery/159474-1770f-37291044-m750x740-uddcf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15616" y="3789040"/>
            <a:ext cx="3240360" cy="29249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urokilepki.ru/wp-content/uploads/2012/02/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9144000" cy="43266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kak.znate.ru/pars_docs/refs/47/46056/46056_html_6c19419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744416" cy="280831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8" name="Picture 4" descr="http://prostodelkino.com/uploads/posts/2012-11-25/image_96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0"/>
            <a:ext cx="4836328" cy="299467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30" name="Picture 6" descr="http://s011.radikal.ru/i318/1102/f1/68daa1c462d5.jpg"/>
          <p:cNvPicPr>
            <a:picLocks noChangeAspect="1" noChangeArrowheads="1"/>
          </p:cNvPicPr>
          <p:nvPr/>
        </p:nvPicPr>
        <p:blipFill>
          <a:blip r:embed="rId5" cstate="print"/>
          <a:srcRect t="-13957"/>
          <a:stretch>
            <a:fillRect/>
          </a:stretch>
        </p:blipFill>
        <p:spPr bwMode="auto">
          <a:xfrm>
            <a:off x="0" y="2276872"/>
            <a:ext cx="2627784" cy="35283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2" name="Picture 8" descr="http://mediasubs.ru/group/uploads/ru/rukodelie/image2/ItY2FjZS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776" y="3284984"/>
            <a:ext cx="3456384" cy="21666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4" name="Picture 10" descr="http://fotocop.ru/img/picture/Apr/28/3d9824234106922610b5c529344bea60/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2996952"/>
            <a:ext cx="2880320" cy="275430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0"/>
            <a:ext cx="4523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Лепка – это…</a:t>
            </a:r>
            <a:endParaRPr lang="ru-RU" sz="6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1520" y="1196752"/>
            <a:ext cx="8784976" cy="51117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Развитие речи и ознакомление с окружающим миром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Развитие воображения, творческих способностей , и наблюдательности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Личностное развитие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Эстетическое развитие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Укрепление  зрительной памяти  и мелкой мускулатуры рук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20688"/>
            <a:ext cx="80648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*Младший дошкольный возраст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раскатывание;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скатывание;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вдавливание пальцем;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прищипывание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сплющивание;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оттягивание;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 присоединение, прижатие.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*Средний дошкольный возраст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-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примазывание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-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защипывание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- вытягивание;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- сглаживание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*Старший дошкольный возраст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- Совершенствование техники лепки;  использование знакомых приемов лепки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Технику лепки составляет перечень тех действий руками, которыми дети постепенно овладевают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03648" y="0"/>
            <a:ext cx="64732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Основные приемы лепки</a:t>
            </a:r>
            <a:endParaRPr lang="ru-RU" sz="54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052736"/>
          <a:ext cx="8611480" cy="4887462"/>
        </p:xfrm>
        <a:graphic>
          <a:graphicData uri="http://schemas.openxmlformats.org/drawingml/2006/table">
            <a:tbl>
              <a:tblPr/>
              <a:tblGrid>
                <a:gridCol w="1284171"/>
                <a:gridCol w="7327309"/>
              </a:tblGrid>
              <a:tr h="5639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Приемы лепки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05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Отщипывание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Отделение от большого куска пластилина небольших кусочков при помощи большого и указательного пальцев руки. Для этого сначала прищипывают с края большого куска небольшой кусочек, а затем отрывают его.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05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Сплющивание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Сжимания куска с целью придания ему плоской формы. Небольшой кусочек  сплющивается двумя пальцами - большим и указательным. Средний кусочек - придавливают с помощью ладошки к плоской поверхности.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72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Скатывание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Формирование больших или маленьких шариков при помощи круговых движений между прямыми ладонями или ладонью и столом.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5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Вдавливание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Путем нажатия  большого или указательного пальца на комочек глины, делается небольшое углубление.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6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Заострение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Одним или двумя-тремя пальцами прижимают кусочек глины, со всех сторон, до получения острого конца.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9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Раскатывание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Формирование из куска  "колбасок" (фигур цилиндрической формы разного размера) путем скатывания его движениями вперед-назад между прямыми ладонями или ладонью и столом.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59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Соединение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Прижимание деталей поделки одна к другой, затем несильное придавливание их  друг к другу и тщательное заглаживание места соединений.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9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Прищипывание</a:t>
                      </a:r>
                      <a:endParaRPr lang="ru-RU" sz="14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Большим и указательным пальцами оттягивается небольшой край и заостряется.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24170" marR="24170" marT="24170" marB="2417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916832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Фигурка лепится из отдельных частей, будто из деталей конструктора – отсюда и такое название. Сначала задумывается образ, который состоит из разных деталей, а потом его нужно слепить.</a:t>
            </a:r>
          </a:p>
        </p:txBody>
      </p:sp>
      <p:pic>
        <p:nvPicPr>
          <p:cNvPr id="5" name="Рисунок 3" descr="приемы лепки из пластилина"/>
          <p:cNvPicPr>
            <a:picLocks noChangeAspect="1" noChangeArrowheads="1"/>
          </p:cNvPicPr>
          <p:nvPr/>
        </p:nvPicPr>
        <p:blipFill>
          <a:blip r:embed="rId3" cstate="print"/>
          <a:srcRect r="-2222"/>
          <a:stretch>
            <a:fillRect/>
          </a:stretch>
        </p:blipFill>
        <p:spPr bwMode="auto">
          <a:xfrm>
            <a:off x="1331641" y="3573016"/>
            <a:ext cx="70324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1124744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Конструктивный</a:t>
            </a:r>
            <a:endParaRPr lang="ru-RU" sz="4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0"/>
            <a:ext cx="39837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5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Способы лепки</a:t>
            </a:r>
            <a:endParaRPr lang="ru-RU" sz="5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475656" y="3717032"/>
            <a:ext cx="504056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59832" y="260648"/>
            <a:ext cx="34932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Скульптурный</a:t>
            </a: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Еще иногда метод называют пластическим или лепкой из одного куска. Ребенок задумывает образ. После этого он берет пластилин необходимого цвета и размера, и разминает его. И старается придать кусочку пластилина форму задуманной фигурки. Ребенок старается передать характерные особенности – длинную шею, щупальца, гриву, уши и др. То есть ребенок разными способами моделирует форму.</a:t>
            </a:r>
          </a:p>
        </p:txBody>
      </p:sp>
      <p:pic>
        <p:nvPicPr>
          <p:cNvPr id="4" name="Рисунок 3" descr="приемы лепки из пластилина"/>
          <p:cNvPicPr>
            <a:picLocks noChangeAspect="1" noChangeArrowheads="1"/>
          </p:cNvPicPr>
          <p:nvPr/>
        </p:nvPicPr>
        <p:blipFill>
          <a:blip r:embed="rId3" cstate="print"/>
          <a:srcRect r="-3111"/>
          <a:stretch>
            <a:fillRect/>
          </a:stretch>
        </p:blipFill>
        <p:spPr bwMode="auto">
          <a:xfrm>
            <a:off x="1259632" y="4077072"/>
            <a:ext cx="703339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1403648" y="4077072"/>
            <a:ext cx="504056" cy="698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03648" y="4005064"/>
            <a:ext cx="504056" cy="6983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7704061">
            <a:off x="2510119" y="3902572"/>
            <a:ext cx="504056" cy="877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627784" y="188640"/>
            <a:ext cx="43059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Комбинированный</a:t>
            </a:r>
            <a:r>
              <a:rPr lang="ru-RU" alt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 </a:t>
            </a: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Он объединяет два предыдущих способа. То есть лепку из одного куска и отдельных частей. Лучше при таком способе лепить большие детали скульптурным способом, а маленькие — отдельными деталями. Уже в 5 лет дети с удовольствием используют этот способ лепки.</a:t>
            </a:r>
          </a:p>
        </p:txBody>
      </p:sp>
      <p:pic>
        <p:nvPicPr>
          <p:cNvPr id="4" name="Рисунок 3" descr="приемы лепки из пластилина"/>
          <p:cNvPicPr>
            <a:picLocks noChangeAspect="1" noChangeArrowheads="1"/>
          </p:cNvPicPr>
          <p:nvPr/>
        </p:nvPicPr>
        <p:blipFill>
          <a:blip r:embed="rId3" cstate="print"/>
          <a:srcRect r="-5556"/>
          <a:stretch>
            <a:fillRect/>
          </a:stretch>
        </p:blipFill>
        <p:spPr bwMode="auto">
          <a:xfrm>
            <a:off x="1115615" y="3573016"/>
            <a:ext cx="7403947" cy="198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1259632" y="3645024"/>
            <a:ext cx="504056" cy="6263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4891766">
            <a:off x="7285728" y="3504114"/>
            <a:ext cx="360040" cy="410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etod-kopilka.ru/images/doc/4/366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43808" y="188640"/>
            <a:ext cx="37401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Рельефная лепка</a:t>
            </a: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2" descr="Рельефная леп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BEBAAF"/>
              </a:clrFrom>
              <a:clrTo>
                <a:srgbClr val="BEBAA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7576" y="2492896"/>
            <a:ext cx="3816424" cy="295232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4" y="12687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Путем нанесения рисунка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Наложение формы на основу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572</Words>
  <Application>Microsoft Office PowerPoint</Application>
  <PresentationFormat>Экран (4:3)</PresentationFormat>
  <Paragraphs>101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Способы сушки</vt:lpstr>
      <vt:lpstr> Окрашивание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Димасик</cp:lastModifiedBy>
  <cp:revision>57</cp:revision>
  <dcterms:created xsi:type="dcterms:W3CDTF">2016-04-13T15:45:36Z</dcterms:created>
  <dcterms:modified xsi:type="dcterms:W3CDTF">2016-12-04T20:16:14Z</dcterms:modified>
</cp:coreProperties>
</file>