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634CF-AD97-4EE8-81EA-7AC7C9D2D1E2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F476A-C50F-401A-8AA8-9467F18F9D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Укажите ошибки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142976" y="2428868"/>
          <a:ext cx="7248856" cy="2392826"/>
        </p:xfrm>
        <a:graphic>
          <a:graphicData uri="http://schemas.openxmlformats.org/presentationml/2006/ole">
            <p:oleObj spid="_x0000_s1026" name="Формула" r:id="rId3" imgW="1307880" imgH="431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928662" y="2857496"/>
          <a:ext cx="7715304" cy="1285884"/>
        </p:xfrm>
        <a:graphic>
          <a:graphicData uri="http://schemas.openxmlformats.org/presentationml/2006/ole">
            <p:oleObj spid="_x0000_s1027" name="Формула" r:id="rId4" imgW="129528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071538" y="2295517"/>
          <a:ext cx="7471574" cy="2419367"/>
        </p:xfrm>
        <a:graphic>
          <a:graphicData uri="http://schemas.openxmlformats.org/presentationml/2006/ole">
            <p:oleObj spid="_x0000_s1028" name="Формула" r:id="rId5" imgW="1333440" imgH="4316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42909" y="2714620"/>
          <a:ext cx="8251089" cy="1500198"/>
        </p:xfrm>
        <a:graphic>
          <a:graphicData uri="http://schemas.openxmlformats.org/presentationml/2006/ole">
            <p:oleObj spid="_x0000_s1029" name="Формула" r:id="rId6" imgW="977760" imgH="177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57158" y="2857496"/>
          <a:ext cx="8429684" cy="1143008"/>
        </p:xfrm>
        <a:graphic>
          <a:graphicData uri="http://schemas.openxmlformats.org/presentationml/2006/ole">
            <p:oleObj spid="_x0000_s1030" name="Формула" r:id="rId7" imgW="1498320" imgH="2030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09226" y="3000372"/>
          <a:ext cx="8925548" cy="857256"/>
        </p:xfrm>
        <a:graphic>
          <a:graphicData uri="http://schemas.openxmlformats.org/presentationml/2006/ole">
            <p:oleObj spid="_x0000_s1031" name="Формула" r:id="rId8" imgW="2247840" imgH="215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8800" y="3000372"/>
          <a:ext cx="9026400" cy="1071570"/>
        </p:xfrm>
        <a:graphic>
          <a:graphicData uri="http://schemas.openxmlformats.org/presentationml/2006/ole">
            <p:oleObj spid="_x0000_s1032" name="Формула" r:id="rId9" imgW="2273040" imgH="215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82150" y="2928934"/>
          <a:ext cx="8492939" cy="1428760"/>
        </p:xfrm>
        <a:graphic>
          <a:graphicData uri="http://schemas.openxmlformats.org/presentationml/2006/ole">
            <p:oleObj spid="_x0000_s1033" name="Формула" r:id="rId10" imgW="1625400" imgH="215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142976" y="2071678"/>
          <a:ext cx="6764962" cy="2825870"/>
        </p:xfrm>
        <a:graphic>
          <a:graphicData uri="http://schemas.openxmlformats.org/presentationml/2006/ole">
            <p:oleObj spid="_x0000_s1034" name="Формула" r:id="rId11" imgW="1002960" imgH="41904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142844" y="3071810"/>
          <a:ext cx="8803681" cy="928694"/>
        </p:xfrm>
        <a:graphic>
          <a:graphicData uri="http://schemas.openxmlformats.org/presentationml/2006/ole">
            <p:oleObj spid="_x0000_s1035" name="Формула" r:id="rId12" imgW="2222280" imgH="21564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285720" y="3071810"/>
          <a:ext cx="8618648" cy="1501001"/>
        </p:xfrm>
        <a:graphic>
          <a:graphicData uri="http://schemas.openxmlformats.org/presentationml/2006/ole">
            <p:oleObj spid="_x0000_s1036" name="Формула" r:id="rId13" imgW="2260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Microsoft Equation 3.0</vt:lpstr>
      <vt:lpstr>Укажите ошибки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Укажите ошибки</dc:title>
  <dc:creator>Дартс</dc:creator>
  <cp:lastModifiedBy>Дартс</cp:lastModifiedBy>
  <cp:revision>5</cp:revision>
  <dcterms:created xsi:type="dcterms:W3CDTF">2015-12-07T18:22:03Z</dcterms:created>
  <dcterms:modified xsi:type="dcterms:W3CDTF">2015-12-07T19:05:45Z</dcterms:modified>
</cp:coreProperties>
</file>