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6"/>
  </p:notesMasterIdLst>
  <p:handoutMasterIdLst>
    <p:handoutMasterId r:id="rId47"/>
  </p:handout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2" r:id="rId16"/>
    <p:sldId id="275" r:id="rId17"/>
    <p:sldId id="276" r:id="rId18"/>
    <p:sldId id="277" r:id="rId19"/>
    <p:sldId id="278" r:id="rId20"/>
    <p:sldId id="279" r:id="rId21"/>
    <p:sldId id="280" r:id="rId22"/>
    <p:sldId id="281" r:id="rId23"/>
    <p:sldId id="282" r:id="rId24"/>
    <p:sldId id="283" r:id="rId25"/>
    <p:sldId id="284" r:id="rId26"/>
    <p:sldId id="285" r:id="rId27"/>
    <p:sldId id="286" r:id="rId28"/>
    <p:sldId id="287" r:id="rId29"/>
    <p:sldId id="288" r:id="rId30"/>
    <p:sldId id="289" r:id="rId31"/>
    <p:sldId id="290" r:id="rId32"/>
    <p:sldId id="291" r:id="rId33"/>
    <p:sldId id="303" r:id="rId34"/>
    <p:sldId id="292" r:id="rId35"/>
    <p:sldId id="293" r:id="rId36"/>
    <p:sldId id="294" r:id="rId37"/>
    <p:sldId id="295" r:id="rId38"/>
    <p:sldId id="296" r:id="rId39"/>
    <p:sldId id="297" r:id="rId40"/>
    <p:sldId id="298" r:id="rId41"/>
    <p:sldId id="299" r:id="rId42"/>
    <p:sldId id="300" r:id="rId43"/>
    <p:sldId id="301" r:id="rId44"/>
    <p:sldId id="302" r:id="rId45"/>
  </p:sldIdLst>
  <p:sldSz cx="10080625" cy="7559675"/>
  <p:notesSz cx="7559675" cy="10691813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3" d="100"/>
          <a:sy n="53" d="100"/>
        </p:scale>
        <p:origin x="-1710" y="-102"/>
      </p:cViewPr>
      <p:guideLst>
        <p:guide orient="horz" pos="2381"/>
        <p:guide pos="317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handoutMaster" Target="handoutMasters/handoutMaster1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1363" cy="534988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4" tIns="44997" rIns="90004" bIns="44997" anchor="t" anchorCtr="0" compatLnSpc="0"/>
          <a:lstStyle>
            <a:lvl1pPr fontAlgn="auto" hangingPunct="0">
              <a:spcBef>
                <a:spcPts val="0"/>
              </a:spcBef>
              <a:spcAft>
                <a:spcPts val="0"/>
              </a:spcAft>
              <a:defRPr sz="1400" kern="0">
                <a:solidFill>
                  <a:srgbClr val="000000"/>
                </a:solidFill>
                <a:latin typeface="Arial" pitchFamily="18"/>
                <a:ea typeface="Arial Unicode MS" pitchFamily="2"/>
                <a:cs typeface="Mangal" pitchFamily="2"/>
              </a:defRPr>
            </a:lvl1pPr>
          </a:lstStyle>
          <a:p>
            <a:pPr>
              <a:defRPr sz="14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/>
          </a:p>
        </p:txBody>
      </p:sp>
      <p:sp>
        <p:nvSpPr>
          <p:cNvPr id="3" name="Дата 2"/>
          <p:cNvSpPr txBox="1">
            <a:spLocks noGrp="1"/>
          </p:cNvSpPr>
          <p:nvPr>
            <p:ph type="dt" sz="quarter" idx="1"/>
          </p:nvPr>
        </p:nvSpPr>
        <p:spPr>
          <a:xfrm>
            <a:off x="4278313" y="0"/>
            <a:ext cx="3281362" cy="534988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4" tIns="44997" rIns="90004" bIns="44997" anchor="t" anchorCtr="0" compatLnSpc="0"/>
          <a:lstStyle>
            <a:lvl1pPr algn="r" fontAlgn="auto" hangingPunct="0">
              <a:spcBef>
                <a:spcPts val="0"/>
              </a:spcBef>
              <a:spcAft>
                <a:spcPts val="0"/>
              </a:spcAft>
              <a:defRPr sz="1400" kern="0">
                <a:solidFill>
                  <a:srgbClr val="000000"/>
                </a:solidFill>
                <a:latin typeface="Arial" pitchFamily="18"/>
                <a:ea typeface="Arial Unicode MS" pitchFamily="2"/>
                <a:cs typeface="Mangal" pitchFamily="2"/>
              </a:defRPr>
            </a:lvl1pPr>
          </a:lstStyle>
          <a:p>
            <a:pPr>
              <a:defRPr sz="14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/>
          </a:p>
        </p:txBody>
      </p:sp>
      <p:sp>
        <p:nvSpPr>
          <p:cNvPr id="4" name="Нижний колонтитул 3"/>
          <p:cNvSpPr txBox="1">
            <a:spLocks noGrp="1"/>
          </p:cNvSpPr>
          <p:nvPr>
            <p:ph type="ftr" sz="quarter" idx="2"/>
          </p:nvPr>
        </p:nvSpPr>
        <p:spPr>
          <a:xfrm>
            <a:off x="0" y="10156825"/>
            <a:ext cx="3281363" cy="534988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4" tIns="44997" rIns="90004" bIns="44997" anchor="b" anchorCtr="0" compatLnSpc="0"/>
          <a:lstStyle>
            <a:lvl1pPr fontAlgn="auto" hangingPunct="0">
              <a:spcBef>
                <a:spcPts val="0"/>
              </a:spcBef>
              <a:spcAft>
                <a:spcPts val="0"/>
              </a:spcAft>
              <a:defRPr sz="1400" kern="0">
                <a:solidFill>
                  <a:srgbClr val="000000"/>
                </a:solidFill>
                <a:latin typeface="Arial" pitchFamily="18"/>
                <a:ea typeface="Arial Unicode MS" pitchFamily="2"/>
                <a:cs typeface="Mangal" pitchFamily="2"/>
              </a:defRPr>
            </a:lvl1pPr>
          </a:lstStyle>
          <a:p>
            <a:pPr>
              <a:defRPr sz="14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/>
          </a:p>
        </p:txBody>
      </p:sp>
      <p:sp>
        <p:nvSpPr>
          <p:cNvPr id="5" name="Номер слайда 4"/>
          <p:cNvSpPr txBox="1">
            <a:spLocks noGrp="1"/>
          </p:cNvSpPr>
          <p:nvPr>
            <p:ph type="sldNum" sz="quarter" idx="3"/>
          </p:nvPr>
        </p:nvSpPr>
        <p:spPr>
          <a:xfrm>
            <a:off x="4278313" y="10156825"/>
            <a:ext cx="3281362" cy="534988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4" tIns="44997" rIns="90004" bIns="44997" anchor="b" anchorCtr="0" compatLnSpc="0"/>
          <a:lstStyle>
            <a:lvl1pPr algn="r" fontAlgn="auto" hangingPunct="0">
              <a:spcBef>
                <a:spcPts val="0"/>
              </a:spcBef>
              <a:spcAft>
                <a:spcPts val="0"/>
              </a:spcAft>
              <a:defRPr sz="1400" kern="0">
                <a:solidFill>
                  <a:srgbClr val="000000"/>
                </a:solidFill>
                <a:latin typeface="Arial" pitchFamily="18"/>
                <a:ea typeface="Arial Unicode MS" pitchFamily="2"/>
                <a:cs typeface="Mangal" pitchFamily="2"/>
              </a:defRPr>
            </a:lvl1pPr>
          </a:lstStyle>
          <a:p>
            <a:pPr>
              <a:defRPr sz="14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8A52440C-B992-4F3A-ABA2-E378DA77DA58}" type="slidenum">
              <a:rPr lang="ru-RU"/>
              <a:pPr>
                <a:defRPr sz="14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Образ слайда 1"/>
          <p:cNvSpPr>
            <a:spLocks noGrp="1" noRot="1" noChangeAspect="1"/>
          </p:cNvSpPr>
          <p:nvPr>
            <p:ph type="sldImg" idx="2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3"/>
          </p:nvPr>
        </p:nvSpPr>
        <p:spPr>
          <a:xfrm>
            <a:off x="755650" y="5078413"/>
            <a:ext cx="6048375" cy="4811712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/>
          <a:lstStyle/>
          <a:p>
            <a:pPr lvl="0"/>
            <a:endParaRPr lang="ru-RU" noProof="0" smtClean="0"/>
          </a:p>
        </p:txBody>
      </p:sp>
      <p:sp>
        <p:nvSpPr>
          <p:cNvPr id="4" name="Верхний колонтитул 3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1363" cy="53498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/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5" name="Дата 4"/>
          <p:cNvSpPr txBox="1">
            <a:spLocks noGrp="1"/>
          </p:cNvSpPr>
          <p:nvPr>
            <p:ph type="dt" idx="1"/>
          </p:nvPr>
        </p:nvSpPr>
        <p:spPr>
          <a:xfrm>
            <a:off x="4278313" y="0"/>
            <a:ext cx="3281362" cy="53498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/>
          <a:lstStyle>
            <a:lvl1pPr marL="0" marR="0" lvl="0" indent="0" algn="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6" name="Нижний колонтитул 5"/>
          <p:cNvSpPr txBox="1">
            <a:spLocks noGrp="1"/>
          </p:cNvSpPr>
          <p:nvPr>
            <p:ph type="ftr" sz="quarter" idx="4"/>
          </p:nvPr>
        </p:nvSpPr>
        <p:spPr>
          <a:xfrm>
            <a:off x="0" y="10156825"/>
            <a:ext cx="3281363" cy="53498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/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7" name="Номер слайда 6"/>
          <p:cNvSpPr txBox="1">
            <a:spLocks noGrp="1"/>
          </p:cNvSpPr>
          <p:nvPr>
            <p:ph type="sldNum" sz="quarter" idx="5"/>
          </p:nvPr>
        </p:nvSpPr>
        <p:spPr>
          <a:xfrm>
            <a:off x="4278313" y="10156825"/>
            <a:ext cx="3281362" cy="53498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/>
          <a:lstStyle>
            <a:lvl1pPr marL="0" marR="0" lvl="0" indent="0" algn="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>
              <a:defRPr/>
            </a:pPr>
            <a:fld id="{D11CD78F-011E-4D08-A221-E870AC25EEF4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215900" indent="-215900" algn="l" rtl="0" eaLnBrk="0" fontAlgn="base" hangingPunct="0">
      <a:spcBef>
        <a:spcPct val="0"/>
      </a:spcBef>
      <a:spcAft>
        <a:spcPct val="0"/>
      </a:spcAft>
      <a:defRPr lang="ru-RU" sz="2000" kern="1200">
        <a:solidFill>
          <a:srgbClr val="000000"/>
        </a:solidFill>
        <a:latin typeface="Arial" pitchFamily="18"/>
        <a:ea typeface="Arial Unicode MS" pitchFamily="2"/>
        <a:cs typeface="Mangal" pitchFamily="2"/>
      </a:defRPr>
    </a:lvl1pPr>
    <a:lvl2pPr marL="742950" indent="-28575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Arial Unicode MS" pitchFamily="34" charset="-128"/>
        <a:cs typeface="Arial Unicode MS" pitchFamily="34" charset="-128"/>
      </a:defRPr>
    </a:lvl2pPr>
    <a:lvl3pPr marL="11430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Arial Unicode MS" pitchFamily="34" charset="-128"/>
        <a:cs typeface="Arial Unicode MS" pitchFamily="34" charset="-128"/>
      </a:defRPr>
    </a:lvl3pPr>
    <a:lvl4pPr marL="16002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Arial Unicode MS" pitchFamily="34" charset="-128"/>
        <a:cs typeface="Arial Unicode MS" pitchFamily="34" charset="-128"/>
      </a:defRPr>
    </a:lvl4pPr>
    <a:lvl5pPr marL="20574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Arial Unicode MS" pitchFamily="34" charset="-128"/>
        <a:cs typeface="Arial Unicode MS" pitchFamily="34" charset="-128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 txBox="1">
            <a:spLocks noChangeArrowheads="1"/>
          </p:cNvSpPr>
          <p:nvPr/>
        </p:nvSpPr>
        <p:spPr bwMode="auto">
          <a:xfrm>
            <a:off x="4278313" y="10156825"/>
            <a:ext cx="3281362" cy="53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pPr algn="r" hangingPunct="0"/>
            <a:fld id="{42A644AC-7DDC-4B18-907E-990968A8D84C}" type="slidenum">
              <a:rPr lang="ru-RU" sz="140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ahoma" pitchFamily="34" charset="0"/>
              </a:rPr>
              <a:pPr algn="r" hangingPunct="0"/>
              <a:t>1</a:t>
            </a:fld>
            <a:endParaRPr lang="ru-RU" sz="1400">
              <a:solidFill>
                <a:srgbClr val="000000"/>
              </a:solidFill>
              <a:latin typeface="Times New Roman" pitchFamily="18" charset="0"/>
              <a:ea typeface="Arial Unicode MS" pitchFamily="34" charset="-128"/>
              <a:cs typeface="Tahoma" pitchFamily="34" charset="0"/>
            </a:endParaRPr>
          </a:p>
        </p:txBody>
      </p:sp>
      <p:sp>
        <p:nvSpPr>
          <p:cNvPr id="52227" name="Rectangle 2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52228" name="Rectangle 3"/>
          <p:cNvSpPr txBox="1">
            <a:spLocks noGrp="1"/>
          </p:cNvSpPr>
          <p:nvPr>
            <p:ph type="body" sz="quarter" idx="1"/>
          </p:nvPr>
        </p:nvSpPr>
        <p:spPr bwMode="auto">
          <a:noFill/>
        </p:spPr>
        <p:txBody>
          <a:bodyPr numCol="1">
            <a:prstTxWarp prst="textNoShape">
              <a:avLst/>
            </a:prstTxWarp>
          </a:bodyPr>
          <a:lstStyle/>
          <a:p>
            <a:pPr eaLnBrk="1"/>
            <a:endParaRPr dirty="0" smtClean="0">
              <a:latin typeface="Arial" pitchFamily="34" charset="0"/>
              <a:ea typeface="Arial Unicode MS" pitchFamily="34" charset="-128"/>
              <a:cs typeface="Mangal" pitchFamily="18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solidFill>
            <a:srgbClr val="4F81BD"/>
          </a:solidFill>
          <a:ln w="25402">
            <a:solidFill>
              <a:srgbClr val="385D8A"/>
            </a:solidFill>
          </a:ln>
        </p:spPr>
      </p:sp>
      <p:sp>
        <p:nvSpPr>
          <p:cNvPr id="61443" name="Заметки 2"/>
          <p:cNvSpPr txBox="1">
            <a:spLocks noGrp="1"/>
          </p:cNvSpPr>
          <p:nvPr>
            <p:ph type="body" sz="quarter" idx="1"/>
          </p:nvPr>
        </p:nvSpPr>
        <p:spPr bwMode="auto">
          <a:noFill/>
        </p:spPr>
        <p:txBody>
          <a:bodyPr numCol="1">
            <a:prstTxWarp prst="textNoShape">
              <a:avLst/>
            </a:prstTxWarp>
            <a:spAutoFit/>
          </a:bodyPr>
          <a:lstStyle/>
          <a:p>
            <a:pPr eaLnBrk="1"/>
            <a:endParaRPr smtClean="0">
              <a:latin typeface="Arial" pitchFamily="34" charset="0"/>
              <a:ea typeface="Arial Unicode MS" pitchFamily="34" charset="-128"/>
              <a:cs typeface="Mangal" pitchFamily="18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solidFill>
            <a:srgbClr val="4F81BD"/>
          </a:solidFill>
          <a:ln w="25402">
            <a:solidFill>
              <a:srgbClr val="385D8A"/>
            </a:solidFill>
          </a:ln>
        </p:spPr>
      </p:sp>
      <p:sp>
        <p:nvSpPr>
          <p:cNvPr id="62467" name="Заметки 2"/>
          <p:cNvSpPr txBox="1">
            <a:spLocks noGrp="1"/>
          </p:cNvSpPr>
          <p:nvPr>
            <p:ph type="body" sz="quarter" idx="1"/>
          </p:nvPr>
        </p:nvSpPr>
        <p:spPr bwMode="auto">
          <a:noFill/>
        </p:spPr>
        <p:txBody>
          <a:bodyPr numCol="1">
            <a:prstTxWarp prst="textNoShape">
              <a:avLst/>
            </a:prstTxWarp>
            <a:spAutoFit/>
          </a:bodyPr>
          <a:lstStyle/>
          <a:p>
            <a:pPr eaLnBrk="1"/>
            <a:endParaRPr smtClean="0">
              <a:latin typeface="Arial" pitchFamily="34" charset="0"/>
              <a:ea typeface="Arial Unicode MS" pitchFamily="34" charset="-128"/>
              <a:cs typeface="Mangal" pitchFamily="18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solidFill>
            <a:srgbClr val="4F81BD"/>
          </a:solidFill>
          <a:ln w="25402">
            <a:solidFill>
              <a:srgbClr val="385D8A"/>
            </a:solidFill>
          </a:ln>
        </p:spPr>
      </p:sp>
      <p:sp>
        <p:nvSpPr>
          <p:cNvPr id="63491" name="Заметки 2"/>
          <p:cNvSpPr txBox="1">
            <a:spLocks noGrp="1"/>
          </p:cNvSpPr>
          <p:nvPr>
            <p:ph type="body" sz="quarter" idx="1"/>
          </p:nvPr>
        </p:nvSpPr>
        <p:spPr bwMode="auto">
          <a:noFill/>
        </p:spPr>
        <p:txBody>
          <a:bodyPr numCol="1">
            <a:prstTxWarp prst="textNoShape">
              <a:avLst/>
            </a:prstTxWarp>
            <a:spAutoFit/>
          </a:bodyPr>
          <a:lstStyle/>
          <a:p>
            <a:pPr eaLnBrk="1"/>
            <a:endParaRPr smtClean="0">
              <a:latin typeface="Arial" pitchFamily="34" charset="0"/>
              <a:ea typeface="Arial Unicode MS" pitchFamily="34" charset="-128"/>
              <a:cs typeface="Mangal" pitchFamily="18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solidFill>
            <a:srgbClr val="4F81BD"/>
          </a:solidFill>
          <a:ln w="25402">
            <a:solidFill>
              <a:srgbClr val="385D8A"/>
            </a:solidFill>
          </a:ln>
        </p:spPr>
      </p:sp>
      <p:sp>
        <p:nvSpPr>
          <p:cNvPr id="53251" name="Заметки 2"/>
          <p:cNvSpPr txBox="1">
            <a:spLocks noGrp="1"/>
          </p:cNvSpPr>
          <p:nvPr>
            <p:ph type="body" sz="quarter" idx="1"/>
          </p:nvPr>
        </p:nvSpPr>
        <p:spPr bwMode="auto">
          <a:noFill/>
        </p:spPr>
        <p:txBody>
          <a:bodyPr numCol="1">
            <a:prstTxWarp prst="textNoShape">
              <a:avLst/>
            </a:prstTxWarp>
            <a:spAutoFit/>
          </a:bodyPr>
          <a:lstStyle/>
          <a:p>
            <a:pPr eaLnBrk="1"/>
            <a:endParaRPr smtClean="0">
              <a:latin typeface="Arial" pitchFamily="34" charset="0"/>
              <a:ea typeface="Arial Unicode MS" pitchFamily="34" charset="-128"/>
              <a:cs typeface="Mangal" pitchFamily="18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solidFill>
            <a:srgbClr val="4F81BD"/>
          </a:solidFill>
          <a:ln w="25402">
            <a:solidFill>
              <a:srgbClr val="385D8A"/>
            </a:solidFill>
          </a:ln>
        </p:spPr>
      </p:sp>
      <p:sp>
        <p:nvSpPr>
          <p:cNvPr id="54275" name="Заметки 2"/>
          <p:cNvSpPr txBox="1">
            <a:spLocks noGrp="1"/>
          </p:cNvSpPr>
          <p:nvPr>
            <p:ph type="body" sz="quarter" idx="1"/>
          </p:nvPr>
        </p:nvSpPr>
        <p:spPr bwMode="auto">
          <a:noFill/>
        </p:spPr>
        <p:txBody>
          <a:bodyPr numCol="1">
            <a:prstTxWarp prst="textNoShape">
              <a:avLst/>
            </a:prstTxWarp>
            <a:spAutoFit/>
          </a:bodyPr>
          <a:lstStyle/>
          <a:p>
            <a:pPr eaLnBrk="1"/>
            <a:endParaRPr smtClean="0">
              <a:latin typeface="Arial" pitchFamily="34" charset="0"/>
              <a:ea typeface="Arial Unicode MS" pitchFamily="34" charset="-128"/>
              <a:cs typeface="Mangal" pitchFamily="18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solidFill>
            <a:srgbClr val="4F81BD"/>
          </a:solidFill>
          <a:ln w="25402">
            <a:solidFill>
              <a:srgbClr val="385D8A"/>
            </a:solidFill>
          </a:ln>
        </p:spPr>
      </p:sp>
      <p:sp>
        <p:nvSpPr>
          <p:cNvPr id="55299" name="Заметки 2"/>
          <p:cNvSpPr txBox="1">
            <a:spLocks noGrp="1"/>
          </p:cNvSpPr>
          <p:nvPr>
            <p:ph type="body" sz="quarter" idx="1"/>
          </p:nvPr>
        </p:nvSpPr>
        <p:spPr bwMode="auto">
          <a:noFill/>
        </p:spPr>
        <p:txBody>
          <a:bodyPr numCol="1">
            <a:prstTxWarp prst="textNoShape">
              <a:avLst/>
            </a:prstTxWarp>
            <a:spAutoFit/>
          </a:bodyPr>
          <a:lstStyle/>
          <a:p>
            <a:pPr eaLnBrk="1"/>
            <a:endParaRPr smtClean="0">
              <a:latin typeface="Arial" pitchFamily="34" charset="0"/>
              <a:ea typeface="Arial Unicode MS" pitchFamily="34" charset="-128"/>
              <a:cs typeface="Mangal" pitchFamily="18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solidFill>
            <a:srgbClr val="4F81BD"/>
          </a:solidFill>
          <a:ln w="25402">
            <a:solidFill>
              <a:srgbClr val="385D8A"/>
            </a:solidFill>
          </a:ln>
        </p:spPr>
      </p:sp>
      <p:sp>
        <p:nvSpPr>
          <p:cNvPr id="56323" name="Заметки 2"/>
          <p:cNvSpPr txBox="1">
            <a:spLocks noGrp="1"/>
          </p:cNvSpPr>
          <p:nvPr>
            <p:ph type="body" sz="quarter" idx="1"/>
          </p:nvPr>
        </p:nvSpPr>
        <p:spPr bwMode="auto">
          <a:noFill/>
        </p:spPr>
        <p:txBody>
          <a:bodyPr numCol="1">
            <a:prstTxWarp prst="textNoShape">
              <a:avLst/>
            </a:prstTxWarp>
            <a:spAutoFit/>
          </a:bodyPr>
          <a:lstStyle/>
          <a:p>
            <a:pPr eaLnBrk="1"/>
            <a:endParaRPr smtClean="0">
              <a:latin typeface="Arial" pitchFamily="34" charset="0"/>
              <a:ea typeface="Arial Unicode MS" pitchFamily="34" charset="-128"/>
              <a:cs typeface="Mangal" pitchFamily="18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solidFill>
            <a:srgbClr val="4F81BD"/>
          </a:solidFill>
          <a:ln w="25402">
            <a:solidFill>
              <a:srgbClr val="385D8A"/>
            </a:solidFill>
          </a:ln>
        </p:spPr>
      </p:sp>
      <p:sp>
        <p:nvSpPr>
          <p:cNvPr id="57347" name="Заметки 2"/>
          <p:cNvSpPr txBox="1">
            <a:spLocks noGrp="1"/>
          </p:cNvSpPr>
          <p:nvPr>
            <p:ph type="body" sz="quarter" idx="1"/>
          </p:nvPr>
        </p:nvSpPr>
        <p:spPr bwMode="auto">
          <a:noFill/>
        </p:spPr>
        <p:txBody>
          <a:bodyPr numCol="1">
            <a:prstTxWarp prst="textNoShape">
              <a:avLst/>
            </a:prstTxWarp>
            <a:spAutoFit/>
          </a:bodyPr>
          <a:lstStyle/>
          <a:p>
            <a:pPr eaLnBrk="1"/>
            <a:endParaRPr smtClean="0">
              <a:latin typeface="Arial" pitchFamily="34" charset="0"/>
              <a:ea typeface="Arial Unicode MS" pitchFamily="34" charset="-128"/>
              <a:cs typeface="Mangal" pitchFamily="18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solidFill>
            <a:srgbClr val="4F81BD"/>
          </a:solidFill>
          <a:ln w="25402">
            <a:solidFill>
              <a:srgbClr val="385D8A"/>
            </a:solidFill>
          </a:ln>
        </p:spPr>
      </p:sp>
      <p:sp>
        <p:nvSpPr>
          <p:cNvPr id="58371" name="Заметки 2"/>
          <p:cNvSpPr txBox="1">
            <a:spLocks noGrp="1"/>
          </p:cNvSpPr>
          <p:nvPr>
            <p:ph type="body" sz="quarter" idx="1"/>
          </p:nvPr>
        </p:nvSpPr>
        <p:spPr bwMode="auto">
          <a:noFill/>
        </p:spPr>
        <p:txBody>
          <a:bodyPr numCol="1">
            <a:prstTxWarp prst="textNoShape">
              <a:avLst/>
            </a:prstTxWarp>
            <a:spAutoFit/>
          </a:bodyPr>
          <a:lstStyle/>
          <a:p>
            <a:pPr eaLnBrk="1"/>
            <a:endParaRPr smtClean="0">
              <a:latin typeface="Arial" pitchFamily="34" charset="0"/>
              <a:ea typeface="Arial Unicode MS" pitchFamily="34" charset="-128"/>
              <a:cs typeface="Mangal" pitchFamily="18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solidFill>
            <a:srgbClr val="4F81BD"/>
          </a:solidFill>
          <a:ln w="25402">
            <a:solidFill>
              <a:srgbClr val="385D8A"/>
            </a:solidFill>
          </a:ln>
        </p:spPr>
      </p:sp>
      <p:sp>
        <p:nvSpPr>
          <p:cNvPr id="59395" name="Заметки 2"/>
          <p:cNvSpPr txBox="1">
            <a:spLocks noGrp="1"/>
          </p:cNvSpPr>
          <p:nvPr>
            <p:ph type="body" sz="quarter" idx="1"/>
          </p:nvPr>
        </p:nvSpPr>
        <p:spPr bwMode="auto">
          <a:noFill/>
        </p:spPr>
        <p:txBody>
          <a:bodyPr numCol="1">
            <a:prstTxWarp prst="textNoShape">
              <a:avLst/>
            </a:prstTxWarp>
            <a:spAutoFit/>
          </a:bodyPr>
          <a:lstStyle/>
          <a:p>
            <a:pPr eaLnBrk="1"/>
            <a:endParaRPr smtClean="0">
              <a:latin typeface="Arial" pitchFamily="34" charset="0"/>
              <a:ea typeface="Arial Unicode MS" pitchFamily="34" charset="-128"/>
              <a:cs typeface="Mangal" pitchFamily="18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solidFill>
            <a:srgbClr val="4F81BD"/>
          </a:solidFill>
          <a:ln w="25402">
            <a:solidFill>
              <a:srgbClr val="385D8A"/>
            </a:solidFill>
          </a:ln>
        </p:spPr>
      </p:sp>
      <p:sp>
        <p:nvSpPr>
          <p:cNvPr id="60419" name="Заметки 2"/>
          <p:cNvSpPr txBox="1">
            <a:spLocks noGrp="1"/>
          </p:cNvSpPr>
          <p:nvPr>
            <p:ph type="body" sz="quarter" idx="1"/>
          </p:nvPr>
        </p:nvSpPr>
        <p:spPr bwMode="auto">
          <a:noFill/>
        </p:spPr>
        <p:txBody>
          <a:bodyPr numCol="1">
            <a:prstTxWarp prst="textNoShape">
              <a:avLst/>
            </a:prstTxWarp>
            <a:spAutoFit/>
          </a:bodyPr>
          <a:lstStyle/>
          <a:p>
            <a:pPr eaLnBrk="1"/>
            <a:endParaRPr smtClean="0">
              <a:latin typeface="Arial" pitchFamily="34" charset="0"/>
              <a:ea typeface="Arial Unicode MS" pitchFamily="34" charset="-128"/>
              <a:cs typeface="Mangal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ctrTitle"/>
          </p:nvPr>
        </p:nvSpPr>
        <p:spPr>
          <a:xfrm>
            <a:off x="755651" y="2347914"/>
            <a:ext cx="8569327" cy="162083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 txBox="1">
            <a:spLocks noGrp="1"/>
          </p:cNvSpPr>
          <p:nvPr>
            <p:ph type="subTitle" idx="1"/>
          </p:nvPr>
        </p:nvSpPr>
        <p:spPr>
          <a:xfrm>
            <a:off x="1512883" y="4283077"/>
            <a:ext cx="7056433" cy="1931990"/>
          </a:xfrm>
        </p:spPr>
        <p:txBody>
          <a:bodyPr anchorCtr="1"/>
          <a:lstStyle>
            <a:lvl1pPr marL="0" indent="0" algn="ctr">
              <a:buNone/>
              <a:defRPr>
                <a:solidFill>
                  <a:srgbClr val="898989"/>
                </a:solidFill>
              </a:defRPr>
            </a:lvl1pPr>
          </a:lstStyle>
          <a:p>
            <a:pPr lvl="0"/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5" name="Нижний колонтитул 4"/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Номер слайда 5"/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4CD7C8-BEB6-4679-85ED-C21B14E24C92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Ovr>
    <a:masterClrMapping/>
  </p:clrMapOvr>
  <p:transition/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5" name="Нижний колонтитул 4"/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Номер слайда 5"/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62C164-0941-41F3-AE30-B6B502160023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 txBox="1">
            <a:spLocks noGrp="1"/>
          </p:cNvSpPr>
          <p:nvPr>
            <p:ph type="title" orient="vert"/>
          </p:nvPr>
        </p:nvSpPr>
        <p:spPr>
          <a:xfrm>
            <a:off x="7308854" y="301623"/>
            <a:ext cx="2266953" cy="6456358"/>
          </a:xfrm>
        </p:spPr>
        <p:txBody>
          <a:bodyPr vert="eaVert"/>
          <a:lstStyle>
            <a:lvl1pPr>
              <a:defRPr/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 txBox="1">
            <a:spLocks noGrp="1"/>
          </p:cNvSpPr>
          <p:nvPr>
            <p:ph type="body" orient="vert" idx="1"/>
          </p:nvPr>
        </p:nvSpPr>
        <p:spPr>
          <a:xfrm>
            <a:off x="503240" y="301623"/>
            <a:ext cx="6653210" cy="6456358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5" name="Нижний колонтитул 4"/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Номер слайда 5"/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0660A6-9554-4C01-A23C-006AFF379F06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504035" y="306232"/>
            <a:ext cx="9072567" cy="1259942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 txBox="1">
            <a:spLocks noGrp="1"/>
          </p:cNvSpPr>
          <p:nvPr>
            <p:ph idx="1"/>
          </p:nvPr>
        </p:nvSpPr>
        <p:spPr>
          <a:xfrm>
            <a:off x="504035" y="1763923"/>
            <a:ext cx="4452277" cy="241314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 txBox="1">
            <a:spLocks noGrp="1"/>
          </p:cNvSpPr>
          <p:nvPr>
            <p:ph idx="2"/>
          </p:nvPr>
        </p:nvSpPr>
        <p:spPr>
          <a:xfrm>
            <a:off x="5124315" y="1763923"/>
            <a:ext cx="4452277" cy="241314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Содержимое 4"/>
          <p:cNvSpPr txBox="1">
            <a:spLocks noGrp="1"/>
          </p:cNvSpPr>
          <p:nvPr>
            <p:ph idx="3"/>
          </p:nvPr>
        </p:nvSpPr>
        <p:spPr>
          <a:xfrm>
            <a:off x="504035" y="4345064"/>
            <a:ext cx="4452277" cy="241314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Содержимое 5"/>
          <p:cNvSpPr txBox="1">
            <a:spLocks noGrp="1"/>
          </p:cNvSpPr>
          <p:nvPr>
            <p:ph idx="4"/>
          </p:nvPr>
        </p:nvSpPr>
        <p:spPr>
          <a:xfrm>
            <a:off x="5124315" y="4345064"/>
            <a:ext cx="4452277" cy="241314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 txBox="1">
            <a:spLocks noGrp="1"/>
          </p:cNvSpPr>
          <p:nvPr>
            <p:ph type="dt" sz="half" idx="10"/>
          </p:nvPr>
        </p:nvSpPr>
        <p:spPr>
          <a:xfrm>
            <a:off x="504825" y="6888163"/>
            <a:ext cx="2351088" cy="50323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8" name="Нижний колонтитул 7"/>
          <p:cNvSpPr txBox="1">
            <a:spLocks noGrp="1"/>
          </p:cNvSpPr>
          <p:nvPr>
            <p:ph type="ftr" sz="quarter" idx="11"/>
          </p:nvPr>
        </p:nvSpPr>
        <p:spPr>
          <a:xfrm>
            <a:off x="3444875" y="6888163"/>
            <a:ext cx="3190875" cy="50323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9" name="Номер слайда 8"/>
          <p:cNvSpPr txBox="1">
            <a:spLocks noGrp="1"/>
          </p:cNvSpPr>
          <p:nvPr>
            <p:ph type="sldNum" sz="quarter" idx="12"/>
          </p:nvPr>
        </p:nvSpPr>
        <p:spPr>
          <a:xfrm>
            <a:off x="7224713" y="6888163"/>
            <a:ext cx="2351087" cy="50323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7CC71B-2075-4990-A1F3-8F37BC449257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Ovr>
    <a:masterClrMapping/>
  </p:clrMapOvr>
  <p:transition/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5" name="Нижний колонтитул 4"/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Номер слайда 5"/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5BFAC2-565B-4A32-96B1-5144B4449BE2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Ovr>
    <a:masterClrMapping/>
  </p:clrMapOvr>
  <p:transition/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796927" y="4857749"/>
            <a:ext cx="8567735" cy="1501773"/>
          </a:xfrm>
        </p:spPr>
        <p:txBody>
          <a:bodyPr anchor="t" anchorCtr="0"/>
          <a:lstStyle>
            <a:lvl1pPr algn="l">
              <a:defRPr sz="4000" b="1" cap="all"/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 txBox="1">
            <a:spLocks noGrp="1"/>
          </p:cNvSpPr>
          <p:nvPr>
            <p:ph type="body" idx="1"/>
          </p:nvPr>
        </p:nvSpPr>
        <p:spPr>
          <a:xfrm>
            <a:off x="796927" y="3203572"/>
            <a:ext cx="8567735" cy="1654177"/>
          </a:xfrm>
        </p:spPr>
        <p:txBody>
          <a:bodyPr anchor="b"/>
          <a:lstStyle>
            <a:lvl1pPr marL="0" indent="0">
              <a:buNone/>
              <a:defRPr sz="2000">
                <a:solidFill>
                  <a:srgbClr val="898989"/>
                </a:solidFill>
              </a:defRPr>
            </a:lvl1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5" name="Нижний колонтитул 4"/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Номер слайда 5"/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8AA1CB-752E-4626-A55A-00C091D376C3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 txBox="1">
            <a:spLocks noGrp="1"/>
          </p:cNvSpPr>
          <p:nvPr>
            <p:ph idx="1"/>
          </p:nvPr>
        </p:nvSpPr>
        <p:spPr>
          <a:xfrm>
            <a:off x="503240" y="1768477"/>
            <a:ext cx="4459291" cy="498951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 txBox="1">
            <a:spLocks noGrp="1"/>
          </p:cNvSpPr>
          <p:nvPr>
            <p:ph idx="2"/>
          </p:nvPr>
        </p:nvSpPr>
        <p:spPr>
          <a:xfrm>
            <a:off x="5114925" y="1768477"/>
            <a:ext cx="4460872" cy="498951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/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Нижний колонтитул 4"/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7" name="Номер слайда 5"/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AE491D-CD97-4B57-BDF8-B6AD65293F2F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Ovr>
    <a:masterClrMapping/>
  </p:clrMapOvr>
  <p:transition/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504821" y="303215"/>
            <a:ext cx="9072567" cy="1258891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 txBox="1">
            <a:spLocks noGrp="1"/>
          </p:cNvSpPr>
          <p:nvPr>
            <p:ph type="body" idx="1"/>
          </p:nvPr>
        </p:nvSpPr>
        <p:spPr>
          <a:xfrm>
            <a:off x="504821" y="1692270"/>
            <a:ext cx="4452935" cy="704846"/>
          </a:xfrm>
        </p:spPr>
        <p:txBody>
          <a:bodyPr anchor="b"/>
          <a:lstStyle>
            <a:lvl1pPr marL="0" indent="0">
              <a:buNone/>
              <a:defRPr sz="2400" b="1"/>
            </a:lvl1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 txBox="1">
            <a:spLocks noGrp="1"/>
          </p:cNvSpPr>
          <p:nvPr>
            <p:ph idx="2"/>
          </p:nvPr>
        </p:nvSpPr>
        <p:spPr>
          <a:xfrm>
            <a:off x="504821" y="2397127"/>
            <a:ext cx="4452935" cy="435610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 txBox="1">
            <a:spLocks noGrp="1"/>
          </p:cNvSpPr>
          <p:nvPr>
            <p:ph type="body" idx="3"/>
          </p:nvPr>
        </p:nvSpPr>
        <p:spPr>
          <a:xfrm>
            <a:off x="5121270" y="1692270"/>
            <a:ext cx="4456108" cy="704846"/>
          </a:xfrm>
        </p:spPr>
        <p:txBody>
          <a:bodyPr anchor="b"/>
          <a:lstStyle>
            <a:lvl1pPr marL="0" indent="0">
              <a:buNone/>
              <a:defRPr sz="2400" b="1"/>
            </a:lvl1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 txBox="1">
            <a:spLocks noGrp="1"/>
          </p:cNvSpPr>
          <p:nvPr>
            <p:ph idx="4"/>
          </p:nvPr>
        </p:nvSpPr>
        <p:spPr>
          <a:xfrm>
            <a:off x="5121270" y="2397127"/>
            <a:ext cx="4456108" cy="435610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/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8" name="Нижний колонтитул 4"/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9" name="Номер слайда 5"/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F71953-9F52-4678-9D27-39926C674AF6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Дата 3"/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4" name="Нижний колонтитул 4"/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5" name="Номер слайда 5"/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5A6415-DC2A-45BB-B6B4-66075300D79B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Ovr>
    <a:masterClrMapping/>
  </p:clrMapOvr>
  <p:transition/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3" name="Нижний колонтитул 4"/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4" name="Номер слайда 5"/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718828-498E-4C68-9197-49DF73F67B4D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Ovr>
    <a:masterClrMapping/>
  </p:clrMapOvr>
  <p:transition/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504821" y="301623"/>
            <a:ext cx="3316291" cy="1279529"/>
          </a:xfrm>
        </p:spPr>
        <p:txBody>
          <a:bodyPr anchor="b" anchorCtr="0"/>
          <a:lstStyle>
            <a:lvl1pPr algn="l">
              <a:defRPr sz="2000" b="1"/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 txBox="1">
            <a:spLocks noGrp="1"/>
          </p:cNvSpPr>
          <p:nvPr>
            <p:ph idx="1"/>
          </p:nvPr>
        </p:nvSpPr>
        <p:spPr>
          <a:xfrm>
            <a:off x="3941758" y="301623"/>
            <a:ext cx="5635620" cy="645160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 txBox="1">
            <a:spLocks noGrp="1"/>
          </p:cNvSpPr>
          <p:nvPr>
            <p:ph type="body" idx="2"/>
          </p:nvPr>
        </p:nvSpPr>
        <p:spPr>
          <a:xfrm>
            <a:off x="504821" y="1581153"/>
            <a:ext cx="3316291" cy="5172075"/>
          </a:xfrm>
        </p:spPr>
        <p:txBody>
          <a:bodyPr/>
          <a:lstStyle>
            <a:lvl1pPr marL="0" indent="0">
              <a:buNone/>
              <a:defRPr sz="1400"/>
            </a:lvl1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Нижний колонтитул 4"/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7" name="Номер слайда 5"/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4EDA05-5C66-4BB8-8B41-715D9FC627CE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1976439" y="5291139"/>
            <a:ext cx="6048371" cy="625477"/>
          </a:xfrm>
        </p:spPr>
        <p:txBody>
          <a:bodyPr anchor="b" anchorCtr="0"/>
          <a:lstStyle>
            <a:lvl1pPr algn="l">
              <a:defRPr sz="2000" b="1"/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 txBox="1">
            <a:spLocks noGrp="1"/>
          </p:cNvSpPr>
          <p:nvPr>
            <p:ph type="pic" idx="1"/>
          </p:nvPr>
        </p:nvSpPr>
        <p:spPr>
          <a:xfrm>
            <a:off x="1976439" y="674690"/>
            <a:ext cx="6048371" cy="4537079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 txBox="1">
            <a:spLocks noGrp="1"/>
          </p:cNvSpPr>
          <p:nvPr>
            <p:ph type="body" idx="2"/>
          </p:nvPr>
        </p:nvSpPr>
        <p:spPr>
          <a:xfrm>
            <a:off x="1976439" y="5916616"/>
            <a:ext cx="6048371" cy="887416"/>
          </a:xfrm>
        </p:spPr>
        <p:txBody>
          <a:bodyPr/>
          <a:lstStyle>
            <a:lvl1pPr marL="0" indent="0">
              <a:buNone/>
              <a:defRPr sz="1400"/>
            </a:lvl1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Нижний колонтитул 4"/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7" name="Номер слайда 5"/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82D75F-36D7-4185-B9E6-64E4E170284B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media/image54.jpeg" TargetMode="Externa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r:link="rId15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 txBox="1">
            <a:spLocks noGrp="1"/>
          </p:cNvSpPr>
          <p:nvPr>
            <p:ph type="title"/>
          </p:nvPr>
        </p:nvSpPr>
        <p:spPr bwMode="auto">
          <a:xfrm>
            <a:off x="503238" y="301625"/>
            <a:ext cx="9072562" cy="1262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</a:bodyPr>
          <a:lstStyle/>
          <a:p>
            <a:pPr lvl="0"/>
            <a:endParaRPr lang="ru-RU" smtClean="0"/>
          </a:p>
        </p:txBody>
      </p:sp>
      <p:sp>
        <p:nvSpPr>
          <p:cNvPr id="1027" name="Текст 2"/>
          <p:cNvSpPr txBox="1">
            <a:spLocks noGrp="1"/>
          </p:cNvSpPr>
          <p:nvPr>
            <p:ph type="body" idx="1"/>
          </p:nvPr>
        </p:nvSpPr>
        <p:spPr bwMode="auto">
          <a:xfrm>
            <a:off x="503238" y="1768475"/>
            <a:ext cx="9072562" cy="4989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 txBox="1">
            <a:spLocks noGrp="1"/>
          </p:cNvSpPr>
          <p:nvPr>
            <p:ph type="dt" sz="half" idx="2"/>
          </p:nvPr>
        </p:nvSpPr>
        <p:spPr>
          <a:xfrm>
            <a:off x="503238" y="6886575"/>
            <a:ext cx="2349500" cy="52228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/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5" name="Нижний колонтитул 4"/>
          <p:cNvSpPr txBox="1">
            <a:spLocks noGrp="1"/>
          </p:cNvSpPr>
          <p:nvPr>
            <p:ph type="ftr" sz="quarter" idx="3"/>
          </p:nvPr>
        </p:nvSpPr>
        <p:spPr>
          <a:xfrm>
            <a:off x="3448050" y="6886575"/>
            <a:ext cx="3194050" cy="52228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1" compatLnSpc="1"/>
          <a:lstStyle>
            <a:lvl1pPr marL="0" marR="0" lvl="0" indent="0" algn="ct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6" name="Номер слайда 5"/>
          <p:cNvSpPr txBox="1">
            <a:spLocks noGrp="1"/>
          </p:cNvSpPr>
          <p:nvPr>
            <p:ph type="sldNum" sz="quarter" idx="4"/>
          </p:nvPr>
        </p:nvSpPr>
        <p:spPr>
          <a:xfrm>
            <a:off x="7227888" y="6886575"/>
            <a:ext cx="2347912" cy="52228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/>
          <a:lstStyle>
            <a:lvl1pPr marL="0" marR="0" lvl="0" indent="0" algn="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>
              <a:defRPr/>
            </a:pPr>
            <a:fld id="{80D91040-D101-4AFD-9467-C8309A47F93D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  <p:sldLayoutId id="2147483712" r:id="rId12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buSzPct val="45000"/>
        <a:buFont typeface="StarSymbol"/>
        <a:buChar char="●"/>
        <a:defRPr lang="ru-RU" sz="4400" kern="1200">
          <a:solidFill>
            <a:srgbClr val="000000"/>
          </a:solidFill>
          <a:latin typeface="Arial" pitchFamily="18"/>
          <a:ea typeface="Arial Unicode MS" pitchFamily="2"/>
          <a:cs typeface="Mangal" pitchFamily="2"/>
        </a:defRPr>
      </a:lvl1pPr>
      <a:lvl2pPr algn="ctr" rtl="0" eaLnBrk="0" fontAlgn="base" hangingPunct="0">
        <a:spcBef>
          <a:spcPct val="0"/>
        </a:spcBef>
        <a:spcAft>
          <a:spcPct val="0"/>
        </a:spcAft>
        <a:buSzPct val="45000"/>
        <a:buFont typeface="StarSymbol"/>
        <a:buChar char="●"/>
        <a:defRPr sz="4400">
          <a:solidFill>
            <a:srgbClr val="000000"/>
          </a:solidFill>
          <a:latin typeface="Arial" pitchFamily="34" charset="0"/>
          <a:ea typeface="Arial Unicode MS" pitchFamily="34" charset="-128"/>
          <a:cs typeface="Mangal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buSzPct val="45000"/>
        <a:buFont typeface="StarSymbol"/>
        <a:buChar char="●"/>
        <a:defRPr sz="4400">
          <a:solidFill>
            <a:srgbClr val="000000"/>
          </a:solidFill>
          <a:latin typeface="Arial" pitchFamily="34" charset="0"/>
          <a:ea typeface="Arial Unicode MS" pitchFamily="34" charset="-128"/>
          <a:cs typeface="Mangal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buSzPct val="45000"/>
        <a:buFont typeface="StarSymbol"/>
        <a:buChar char="●"/>
        <a:defRPr sz="4400">
          <a:solidFill>
            <a:srgbClr val="000000"/>
          </a:solidFill>
          <a:latin typeface="Arial" pitchFamily="34" charset="0"/>
          <a:ea typeface="Arial Unicode MS" pitchFamily="34" charset="-128"/>
          <a:cs typeface="Mangal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buSzPct val="45000"/>
        <a:buFont typeface="StarSymbol"/>
        <a:buChar char="●"/>
        <a:defRPr sz="4400">
          <a:solidFill>
            <a:srgbClr val="000000"/>
          </a:solidFill>
          <a:latin typeface="Arial" pitchFamily="34" charset="0"/>
          <a:ea typeface="Arial Unicode MS" pitchFamily="34" charset="-128"/>
          <a:cs typeface="Mangal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buSzPct val="45000"/>
        <a:buFont typeface="StarSymbol"/>
        <a:buChar char="●"/>
        <a:defRPr sz="4400">
          <a:solidFill>
            <a:srgbClr val="000000"/>
          </a:solidFill>
          <a:latin typeface="Arial" pitchFamily="34" charset="0"/>
          <a:ea typeface="Arial Unicode MS" pitchFamily="34" charset="-128"/>
          <a:cs typeface="Mangal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buSzPct val="45000"/>
        <a:buFont typeface="StarSymbol"/>
        <a:buChar char="●"/>
        <a:defRPr sz="4400">
          <a:solidFill>
            <a:srgbClr val="000000"/>
          </a:solidFill>
          <a:latin typeface="Arial" pitchFamily="34" charset="0"/>
          <a:ea typeface="Arial Unicode MS" pitchFamily="34" charset="-128"/>
          <a:cs typeface="Mangal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buSzPct val="45000"/>
        <a:buFont typeface="StarSymbol"/>
        <a:buChar char="●"/>
        <a:defRPr sz="4400">
          <a:solidFill>
            <a:srgbClr val="000000"/>
          </a:solidFill>
          <a:latin typeface="Arial" pitchFamily="34" charset="0"/>
          <a:ea typeface="Arial Unicode MS" pitchFamily="34" charset="-128"/>
          <a:cs typeface="Mangal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buSzPct val="45000"/>
        <a:buFont typeface="StarSymbol"/>
        <a:buChar char="●"/>
        <a:defRPr sz="4400">
          <a:solidFill>
            <a:srgbClr val="000000"/>
          </a:solidFill>
          <a:latin typeface="Arial" pitchFamily="34" charset="0"/>
          <a:ea typeface="Arial Unicode MS" pitchFamily="34" charset="-128"/>
          <a:cs typeface="Mangal" pitchFamily="18" charset="0"/>
        </a:defRPr>
      </a:lvl9pPr>
    </p:titleStyle>
    <p:bodyStyle>
      <a:lvl1pPr marL="431800" indent="-323850" algn="l" rtl="0" eaLnBrk="0" fontAlgn="base" hangingPunct="0">
        <a:spcBef>
          <a:spcPct val="0"/>
        </a:spcBef>
        <a:spcAft>
          <a:spcPts val="1413"/>
        </a:spcAft>
        <a:buSzPct val="45000"/>
        <a:buFont typeface="StarSymbol"/>
        <a:buChar char="●"/>
        <a:defRPr lang="ru-RU" sz="3200" kern="1200">
          <a:solidFill>
            <a:srgbClr val="000000"/>
          </a:solidFill>
          <a:latin typeface="Arial" pitchFamily="18"/>
          <a:ea typeface="Arial Unicode MS" pitchFamily="2"/>
          <a:cs typeface="Mangal" pitchFamily="2"/>
        </a:defRPr>
      </a:lvl1pPr>
      <a:lvl2pPr marL="863600" lvl="1" indent="-323850" algn="l" rtl="0" eaLnBrk="0" fontAlgn="base" hangingPunct="0">
        <a:spcBef>
          <a:spcPct val="0"/>
        </a:spcBef>
        <a:spcAft>
          <a:spcPts val="1138"/>
        </a:spcAft>
        <a:buSzPct val="45000"/>
        <a:buFont typeface="StarSymbol"/>
        <a:buChar char="●"/>
        <a:defRPr lang="ru-RU" sz="2800" kern="1200">
          <a:solidFill>
            <a:srgbClr val="000000"/>
          </a:solidFill>
          <a:latin typeface="Arial" pitchFamily="18"/>
          <a:ea typeface="Arial Unicode MS" pitchFamily="2"/>
          <a:cs typeface="Mangal" pitchFamily="2"/>
        </a:defRPr>
      </a:lvl2pPr>
      <a:lvl3pPr marL="1295400" lvl="2" indent="-287338" algn="l" rtl="0" eaLnBrk="0" fontAlgn="base" hangingPunct="0">
        <a:spcBef>
          <a:spcPct val="0"/>
        </a:spcBef>
        <a:spcAft>
          <a:spcPts val="850"/>
        </a:spcAft>
        <a:buSzPct val="75000"/>
        <a:buFont typeface="StarSymbol"/>
        <a:buChar char="–"/>
        <a:defRPr lang="ru-RU" sz="2400" kern="1200">
          <a:solidFill>
            <a:srgbClr val="000000"/>
          </a:solidFill>
          <a:latin typeface="Arial" pitchFamily="18"/>
          <a:ea typeface="Arial Unicode MS" pitchFamily="2"/>
          <a:cs typeface="Mangal" pitchFamily="2"/>
        </a:defRPr>
      </a:lvl3pPr>
      <a:lvl4pPr marL="1727200" lvl="3" indent="-215900" algn="l" rtl="0" eaLnBrk="0" fontAlgn="base" hangingPunct="0">
        <a:spcBef>
          <a:spcPct val="0"/>
        </a:spcBef>
        <a:spcAft>
          <a:spcPts val="563"/>
        </a:spcAft>
        <a:buSzPct val="45000"/>
        <a:buFont typeface="StarSymbol"/>
        <a:buChar char="●"/>
        <a:defRPr lang="ru-RU" sz="2000" kern="1200">
          <a:solidFill>
            <a:srgbClr val="000000"/>
          </a:solidFill>
          <a:latin typeface="Arial" pitchFamily="18"/>
          <a:ea typeface="Arial Unicode MS" pitchFamily="2"/>
          <a:cs typeface="Mangal" pitchFamily="2"/>
        </a:defRPr>
      </a:lvl4pPr>
      <a:lvl5pPr marL="2159000" lvl="4" indent="-215900" algn="l" rtl="0" eaLnBrk="0" fontAlgn="base" hangingPunct="0">
        <a:spcBef>
          <a:spcPct val="0"/>
        </a:spcBef>
        <a:spcAft>
          <a:spcPts val="288"/>
        </a:spcAft>
        <a:buSzPct val="75000"/>
        <a:buFont typeface="StarSymbol"/>
        <a:buChar char="–"/>
        <a:defRPr lang="ru-RU" sz="2000" kern="1200">
          <a:solidFill>
            <a:srgbClr val="000000"/>
          </a:solidFill>
          <a:latin typeface="Arial" pitchFamily="18"/>
          <a:ea typeface="Arial Unicode MS" pitchFamily="2"/>
          <a:cs typeface="Mangal" pitchFamily="2"/>
        </a:defRPr>
      </a:lvl5pPr>
      <a:lvl6pPr marL="2616200" indent="-215900" algn="l" rtl="0" eaLnBrk="0" fontAlgn="base">
        <a:spcBef>
          <a:spcPct val="0"/>
        </a:spcBef>
        <a:spcAft>
          <a:spcPts val="288"/>
        </a:spcAft>
        <a:buSzPct val="75000"/>
        <a:buFont typeface="StarSymbol"/>
        <a:buChar char="–"/>
        <a:defRPr lang="ru-RU" sz="2000" kern="1200">
          <a:solidFill>
            <a:srgbClr val="000000"/>
          </a:solidFill>
          <a:latin typeface="Arial" pitchFamily="18"/>
          <a:ea typeface="Arial Unicode MS" pitchFamily="2"/>
          <a:cs typeface="Mangal" pitchFamily="2"/>
        </a:defRPr>
      </a:lvl6pPr>
      <a:lvl7pPr marL="3073400" indent="-215900" algn="l" rtl="0" eaLnBrk="0" fontAlgn="base">
        <a:spcBef>
          <a:spcPct val="0"/>
        </a:spcBef>
        <a:spcAft>
          <a:spcPts val="288"/>
        </a:spcAft>
        <a:buSzPct val="75000"/>
        <a:buFont typeface="StarSymbol"/>
        <a:buChar char="–"/>
        <a:defRPr lang="ru-RU" sz="2000" kern="1200">
          <a:solidFill>
            <a:srgbClr val="000000"/>
          </a:solidFill>
          <a:latin typeface="Arial" pitchFamily="18"/>
          <a:ea typeface="Arial Unicode MS" pitchFamily="2"/>
          <a:cs typeface="Mangal" pitchFamily="2"/>
        </a:defRPr>
      </a:lvl7pPr>
      <a:lvl8pPr marL="3530600" indent="-215900" algn="l" rtl="0" eaLnBrk="0" fontAlgn="base">
        <a:spcBef>
          <a:spcPct val="0"/>
        </a:spcBef>
        <a:spcAft>
          <a:spcPts val="288"/>
        </a:spcAft>
        <a:buSzPct val="75000"/>
        <a:buFont typeface="StarSymbol"/>
        <a:buChar char="–"/>
        <a:defRPr lang="ru-RU" sz="2000" kern="1200">
          <a:solidFill>
            <a:srgbClr val="000000"/>
          </a:solidFill>
          <a:latin typeface="Arial" pitchFamily="18"/>
          <a:ea typeface="Arial Unicode MS" pitchFamily="2"/>
          <a:cs typeface="Mangal" pitchFamily="2"/>
        </a:defRPr>
      </a:lvl8pPr>
      <a:lvl9pPr marL="3987800" indent="-215900" algn="l" rtl="0" eaLnBrk="0" fontAlgn="base">
        <a:spcBef>
          <a:spcPct val="0"/>
        </a:spcBef>
        <a:spcAft>
          <a:spcPts val="288"/>
        </a:spcAft>
        <a:buSzPct val="75000"/>
        <a:buFont typeface="StarSymbol"/>
        <a:buChar char="–"/>
        <a:defRPr lang="ru-RU" sz="2000" kern="1200">
          <a:solidFill>
            <a:srgbClr val="000000"/>
          </a:solidFill>
          <a:latin typeface="Arial" pitchFamily="18"/>
          <a:ea typeface="Arial Unicode MS" pitchFamily="2"/>
          <a:cs typeface="Mangal" pitchFamily="2"/>
        </a:defRPr>
      </a:lvl9pPr>
    </p:bodyStyle>
    <p:otherStyle/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Documents%20and%20Settings\&#1048;&#1085;&#1085;&#1072;\&#1052;&#1086;&#1080;%20&#1076;&#1086;&#1082;&#1091;&#1084;&#1077;&#1085;&#1090;&#1099;\&#1047;&#1072;&#1093;&#1072;&#1088;&#1086;&#1074;&#1072;%20&#1048;.&#1042;.%20&#1087;&#1088;&#1077;&#1079;&#1077;&#1085;&#1090;&#1072;&#1094;&#1080;&#1103;\17%20-%20&#1048;.%20&#1057;.%20&#1058;&#1091;&#1088;&#1075;&#1077;&#1085;&#1077;&#1074;.%20_&#1052;&#1091;&#1084;&#1091;_%20(&#1092;&#1088;&#1072;&#1075;&#1084;&#1077;&#1085;&#1090;&#1099;).mp3" TargetMode="Externa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5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6.jpeg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ru.wikipedia.org/wiki/&#1060;&#1072;&#1081;&#1083;:Spasskoye-Lutovinovo1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hyperlink" Target="http://www.turgenev.org.ru/pic/gerb.jpg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 descr="Large confetti"/>
          <p:cNvSpPr txBox="1">
            <a:spLocks noGrp="1"/>
          </p:cNvSpPr>
          <p:nvPr>
            <p:ph type="ctrTitle"/>
          </p:nvPr>
        </p:nvSpPr>
        <p:spPr>
          <a:xfrm>
            <a:off x="754063" y="0"/>
            <a:ext cx="8572500" cy="3635375"/>
          </a:xfrm>
        </p:spPr>
        <p:txBody>
          <a:bodyPr/>
          <a:lstStyle/>
          <a:p>
            <a:pPr eaLnBrk="1" fontAlgn="auto">
              <a:spcBef>
                <a:spcPts val="0"/>
              </a:spcBef>
              <a:spcAft>
                <a:spcPts val="0"/>
              </a:spcAft>
              <a:buFont typeface="StarSymbol"/>
              <a:buNone/>
              <a:defRPr/>
            </a:pPr>
            <a:r>
              <a:rPr b="1" spc="50" dirty="0" smtClean="0">
                <a:effectLst>
                  <a:outerShdw blurRad="152400" dist="50804" dir="5400000">
                    <a:srgbClr val="000000"/>
                  </a:outerShdw>
                </a:effectLst>
              </a:rPr>
              <a:t>Иван Сергеевич Тургенев.</a:t>
            </a:r>
            <a:r>
              <a:rPr sz="3500" b="1" spc="50" dirty="0" smtClean="0">
                <a:effectLst>
                  <a:outerShdw blurRad="152400" dist="50804" dir="5400000">
                    <a:srgbClr val="000000"/>
                  </a:outerShdw>
                </a:effectLst>
              </a:rPr>
              <a:t/>
            </a:r>
            <a:br>
              <a:rPr sz="3500" b="1" spc="50" dirty="0" smtClean="0">
                <a:effectLst>
                  <a:outerShdw blurRad="152400" dist="50804" dir="5400000">
                    <a:srgbClr val="000000"/>
                  </a:outerShdw>
                </a:effectLst>
              </a:rPr>
            </a:br>
            <a:r>
              <a:rPr sz="4000" b="1" spc="50" dirty="0" smtClean="0">
                <a:effectLst>
                  <a:outerShdw blurRad="152400" dist="50804" dir="5400000">
                    <a:srgbClr val="000000"/>
                  </a:outerShdw>
                </a:effectLst>
              </a:rPr>
              <a:t> </a:t>
            </a:r>
            <a:r>
              <a:rPr sz="4000" b="1" spc="50" dirty="0" err="1" smtClean="0">
                <a:effectLst>
                  <a:outerShdw blurRad="152400" dist="50804" dir="5400000">
                    <a:srgbClr val="000000"/>
                  </a:outerShdw>
                </a:effectLst>
              </a:rPr>
              <a:t>Рассказ</a:t>
            </a:r>
            <a:r>
              <a:rPr sz="4000" b="1" spc="50" dirty="0" smtClean="0">
                <a:effectLst>
                  <a:outerShdw blurRad="152400" dist="50804" dir="5400000">
                    <a:srgbClr val="000000"/>
                  </a:outerShdw>
                </a:effectLst>
              </a:rPr>
              <a:t> «</a:t>
            </a:r>
            <a:r>
              <a:rPr sz="4000" b="1" spc="50" dirty="0" err="1" smtClean="0">
                <a:effectLst>
                  <a:outerShdw blurRad="152400" dist="50804" dir="5400000">
                    <a:srgbClr val="000000"/>
                  </a:outerShdw>
                </a:effectLst>
              </a:rPr>
              <a:t>Муму</a:t>
            </a:r>
            <a:r>
              <a:rPr sz="4000" b="1" spc="50" dirty="0" smtClean="0">
                <a:effectLst>
                  <a:outerShdw blurRad="152400" dist="50804" dir="5400000">
                    <a:srgbClr val="000000"/>
                  </a:outerShdw>
                </a:effectLst>
              </a:rPr>
              <a:t>».</a:t>
            </a:r>
            <a:br>
              <a:rPr sz="4000" b="1" spc="50" dirty="0" smtClean="0">
                <a:effectLst>
                  <a:outerShdw blurRad="152400" dist="50804" dir="5400000">
                    <a:srgbClr val="000000"/>
                  </a:outerShdw>
                </a:effectLst>
              </a:rPr>
            </a:br>
            <a:r>
              <a:rPr sz="4000" b="1" spc="50" dirty="0" smtClean="0">
                <a:effectLst>
                  <a:outerShdw blurRad="152400" dist="50804" dir="5400000">
                    <a:srgbClr val="000000"/>
                  </a:outerShdw>
                </a:effectLst>
              </a:rPr>
              <a:t> </a:t>
            </a:r>
            <a:r>
              <a:rPr sz="4000" b="1" spc="50" dirty="0" err="1" smtClean="0">
                <a:effectLst>
                  <a:outerShdw blurRad="152400" dist="50804" dir="5400000">
                    <a:srgbClr val="000000"/>
                  </a:outerShdw>
                </a:effectLst>
              </a:rPr>
              <a:t>Знакомство</a:t>
            </a:r>
            <a:r>
              <a:rPr sz="4000" b="1" spc="50" dirty="0" smtClean="0">
                <a:effectLst>
                  <a:outerShdw blurRad="152400" dist="50804" dir="5400000">
                    <a:srgbClr val="000000"/>
                  </a:outerShdw>
                </a:effectLst>
              </a:rPr>
              <a:t> с </a:t>
            </a:r>
            <a:r>
              <a:rPr sz="4000" b="1" spc="50" dirty="0" err="1" smtClean="0">
                <a:effectLst>
                  <a:outerShdw blurRad="152400" dist="50804" dir="5400000">
                    <a:srgbClr val="000000"/>
                  </a:outerShdw>
                </a:effectLst>
              </a:rPr>
              <a:t>героями</a:t>
            </a:r>
            <a:r>
              <a:rPr sz="4000" b="1" spc="50" dirty="0" smtClean="0">
                <a:effectLst>
                  <a:outerShdw blurRad="152400" dist="50804" dir="5400000">
                    <a:srgbClr val="000000"/>
                  </a:outerShdw>
                </a:effectLst>
              </a:rPr>
              <a:t>.</a:t>
            </a:r>
          </a:p>
        </p:txBody>
      </p:sp>
      <p:sp>
        <p:nvSpPr>
          <p:cNvPr id="3075" name="Rectangle 2"/>
          <p:cNvSpPr>
            <a:spLocks noChangeArrowheads="1"/>
          </p:cNvSpPr>
          <p:nvPr/>
        </p:nvSpPr>
        <p:spPr bwMode="auto">
          <a:xfrm>
            <a:off x="1250950" y="3159125"/>
            <a:ext cx="4746625" cy="164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0794" tIns="50392" rIns="100794" bIns="50392" anchor="ctr" anchorCtr="1">
            <a:spAutoFit/>
          </a:bodyPr>
          <a:lstStyle/>
          <a:p>
            <a:pPr algn="ctr"/>
            <a:r>
              <a:rPr lang="ru-RU" sz="2000" b="1">
                <a:solidFill>
                  <a:srgbClr val="000000"/>
                </a:solidFill>
                <a:latin typeface="Calibri" pitchFamily="34" charset="0"/>
              </a:rPr>
              <a:t>Я не мог дышать одним воздухом,</a:t>
            </a:r>
          </a:p>
          <a:p>
            <a:pPr algn="ctr"/>
            <a:r>
              <a:rPr lang="ru-RU" sz="2000" b="1">
                <a:solidFill>
                  <a:srgbClr val="000000"/>
                </a:solidFill>
                <a:latin typeface="Calibri" pitchFamily="34" charset="0"/>
              </a:rPr>
              <a:t>оставаться рядом с тем, что я возненавидел…</a:t>
            </a:r>
          </a:p>
          <a:p>
            <a:pPr algn="ctr"/>
            <a:r>
              <a:rPr lang="ru-RU" sz="2000" b="1">
                <a:solidFill>
                  <a:srgbClr val="000000"/>
                </a:solidFill>
                <a:latin typeface="Calibri" pitchFamily="34" charset="0"/>
              </a:rPr>
              <a:t>Враг этот был – крепостное право.</a:t>
            </a:r>
          </a:p>
          <a:p>
            <a:pPr algn="ctr"/>
            <a:r>
              <a:rPr lang="ru-RU" sz="2000" b="1">
                <a:solidFill>
                  <a:srgbClr val="000000"/>
                </a:solidFill>
                <a:latin typeface="Calibri" pitchFamily="34" charset="0"/>
              </a:rPr>
              <a:t>                                               И.С. Тургенев</a:t>
            </a:r>
          </a:p>
        </p:txBody>
      </p:sp>
      <p:pic>
        <p:nvPicPr>
          <p:cNvPr id="3076" name="Picture 6" descr="i?id=111544164-13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05613" y="3635375"/>
            <a:ext cx="3076575" cy="3559175"/>
          </a:xfrm>
          <a:prstGeom prst="rect">
            <a:avLst/>
          </a:prstGeom>
          <a:noFill/>
          <a:ln w="38103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5" name="17 - И. С. Тургенев. _Муму_ (фрагменты).mp3"/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230313" y="6321425"/>
            <a:ext cx="336550" cy="334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8" name="Номер слайда 5"/>
          <p:cNvSpPr txBox="1">
            <a:spLocks noChangeArrowheads="1"/>
          </p:cNvSpPr>
          <p:nvPr/>
        </p:nvSpPr>
        <p:spPr bwMode="auto">
          <a:xfrm>
            <a:off x="7227888" y="6886575"/>
            <a:ext cx="2347912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r" hangingPunct="0"/>
            <a:fld id="{196290E4-01F3-49B5-8CD2-5C0D797E359F}" type="slidenum">
              <a:rPr lang="ru-RU" sz="140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ahoma" pitchFamily="34" charset="0"/>
              </a:rPr>
              <a:pPr algn="r" hangingPunct="0"/>
              <a:t>1</a:t>
            </a:fld>
            <a:endParaRPr lang="ru-RU" sz="1400">
              <a:solidFill>
                <a:srgbClr val="000000"/>
              </a:solidFill>
              <a:latin typeface="Times New Roman" pitchFamily="18" charset="0"/>
              <a:ea typeface="Arial Unicode MS" pitchFamily="34" charset="-128"/>
              <a:cs typeface="Tahoma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childTnLst>
                  <p:par>
                    <p:cTn id="3" fill="hold">
                      <p:stCondLst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 txBox="1">
            <a:spLocks noGrp="1"/>
          </p:cNvSpPr>
          <p:nvPr>
            <p:ph type="title"/>
          </p:nvPr>
        </p:nvSpPr>
        <p:spPr>
          <a:xfrm>
            <a:off x="1079500" y="1042988"/>
            <a:ext cx="7705725" cy="4537075"/>
          </a:xfrm>
        </p:spPr>
        <p:txBody>
          <a:bodyPr/>
          <a:lstStyle/>
          <a:p>
            <a:pPr eaLnBrk="1" hangingPunct="1">
              <a:buFont typeface="StarSymbol"/>
              <a:buNone/>
            </a:pPr>
            <a:r>
              <a:rPr b="1" i="1" smtClean="0">
                <a:solidFill>
                  <a:srgbClr val="002060"/>
                </a:solidFill>
                <a:latin typeface="Monotype Corsiva" pitchFamily="66" charset="0"/>
                <a:ea typeface="Arial Unicode MS" pitchFamily="34" charset="-128"/>
                <a:cs typeface="Mangal" pitchFamily="18" charset="0"/>
              </a:rPr>
              <a:t>Если хочешь узнать писателя – побывай на его родине</a:t>
            </a:r>
          </a:p>
        </p:txBody>
      </p:sp>
      <p:sp>
        <p:nvSpPr>
          <p:cNvPr id="12291" name="Номер слайда 2"/>
          <p:cNvSpPr txBox="1">
            <a:spLocks noChangeArrowheads="1"/>
          </p:cNvSpPr>
          <p:nvPr/>
        </p:nvSpPr>
        <p:spPr bwMode="auto">
          <a:xfrm>
            <a:off x="7227888" y="6886575"/>
            <a:ext cx="2347912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r" hangingPunct="0"/>
            <a:fld id="{9E549875-B597-4DFA-B2DA-526C479D9ABA}" type="slidenum">
              <a:rPr lang="ru-RU" sz="140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ahoma" pitchFamily="34" charset="0"/>
              </a:rPr>
              <a:pPr algn="r" hangingPunct="0"/>
              <a:t>10</a:t>
            </a:fld>
            <a:endParaRPr lang="ru-RU" sz="1400">
              <a:solidFill>
                <a:srgbClr val="000000"/>
              </a:solidFill>
              <a:latin typeface="Times New Roman" pitchFamily="18" charset="0"/>
              <a:ea typeface="Arial Unicode MS" pitchFamily="34" charset="-128"/>
              <a:cs typeface="Tahoma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/>
            <a:endParaRPr smtClean="0">
              <a:latin typeface="Arial" pitchFamily="34" charset="0"/>
              <a:ea typeface="Arial Unicode MS" pitchFamily="34" charset="-128"/>
              <a:cs typeface="Mangal" pitchFamily="18" charset="0"/>
            </a:endParaRPr>
          </a:p>
        </p:txBody>
      </p:sp>
      <p:sp>
        <p:nvSpPr>
          <p:cNvPr id="13316" name="Номер слайда 3"/>
          <p:cNvSpPr txBox="1">
            <a:spLocks noChangeArrowheads="1"/>
          </p:cNvSpPr>
          <p:nvPr/>
        </p:nvSpPr>
        <p:spPr bwMode="auto">
          <a:xfrm>
            <a:off x="7227888" y="6886575"/>
            <a:ext cx="2347912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r" hangingPunct="0"/>
            <a:fld id="{31A83C45-BCD9-49F2-99D4-B6B7EE8EC399}" type="slidenum">
              <a:rPr lang="ru-RU" sz="140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ahoma" pitchFamily="34" charset="0"/>
              </a:rPr>
              <a:pPr algn="r" hangingPunct="0"/>
              <a:t>11</a:t>
            </a:fld>
            <a:endParaRPr lang="ru-RU" sz="1400">
              <a:solidFill>
                <a:srgbClr val="000000"/>
              </a:solidFill>
              <a:latin typeface="Times New Roman" pitchFamily="18" charset="0"/>
              <a:ea typeface="Arial Unicode MS" pitchFamily="34" charset="-128"/>
              <a:cs typeface="Tahoma" pitchFamily="34" charset="0"/>
            </a:endParaRPr>
          </a:p>
        </p:txBody>
      </p:sp>
      <p:pic>
        <p:nvPicPr>
          <p:cNvPr id="11266" name="Picture 2" descr="C:\Users\Kirill\Desktop\1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0080625" cy="7785227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4BD9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Rectangle 7"/>
          <p:cNvPicPr>
            <a:picLocks noGrp="1" noChangeAspect="1"/>
          </p:cNvPicPr>
          <p:nvPr>
            <p:ph type="title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96888" y="295275"/>
            <a:ext cx="9086850" cy="1277938"/>
          </a:xfrm>
        </p:spPr>
      </p:pic>
      <p:sp>
        <p:nvSpPr>
          <p:cNvPr id="14339" name="Rectangle 8"/>
          <p:cNvSpPr txBox="1">
            <a:spLocks noGrp="1"/>
          </p:cNvSpPr>
          <p:nvPr>
            <p:ph idx="1"/>
          </p:nvPr>
        </p:nvSpPr>
        <p:spPr>
          <a:xfrm>
            <a:off x="515938" y="287338"/>
            <a:ext cx="9072562" cy="4994275"/>
          </a:xfrm>
        </p:spPr>
        <p:txBody>
          <a:bodyPr anchorCtr="1"/>
          <a:lstStyle/>
          <a:p>
            <a:pPr algn="ctr" eaLnBrk="1" hangingPunct="1">
              <a:lnSpc>
                <a:spcPct val="90000"/>
              </a:lnSpc>
              <a:buFont typeface="StarSymbol"/>
              <a:buNone/>
            </a:pPr>
            <a:r>
              <a:rPr sz="2600" b="1" smtClean="0">
                <a:latin typeface="Arial" pitchFamily="34" charset="0"/>
                <a:ea typeface="Arial Unicode MS" pitchFamily="34" charset="-128"/>
                <a:cs typeface="Mangal" pitchFamily="18" charset="0"/>
              </a:rPr>
              <a:t>Музей-заповедник И.С. Тургенева “Спасское-Лутовиново”</a:t>
            </a:r>
            <a:r>
              <a:rPr sz="2600" smtClean="0">
                <a:latin typeface="Arial" pitchFamily="34" charset="0"/>
                <a:ea typeface="Arial Unicode MS" pitchFamily="34" charset="-128"/>
                <a:cs typeface="Mangal" pitchFamily="18" charset="0"/>
              </a:rPr>
              <a:t> – единственный в России мемориальный музей великого русского писателя, история которого насчитывает почти сто лет. Судьба тургеневской усадьбы после смерти писателя складывалась драматически. Книги, портреты, рукописи, семейные ценности и памятные реликвии разошлись по наследникам. Многое так и исчезло безвозвратно. Опустевший дом Тургенева был уничтожен пожаром 1906 года. Лишь благодаря предусмотрительности новых хозяев – Галаховых, заблаговременно были вывезены и в основном сохранены старинная библиотека и мемориальные вещи</a:t>
            </a:r>
          </a:p>
        </p:txBody>
      </p:sp>
      <p:pic>
        <p:nvPicPr>
          <p:cNvPr id="14340" name="Picture 20" descr="зал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27650" y="5051425"/>
            <a:ext cx="4002088" cy="250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1" name="Picture 32" descr="окна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9138" y="5097463"/>
            <a:ext cx="3730625" cy="2462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2" name="Номер слайда 5"/>
          <p:cNvSpPr txBox="1">
            <a:spLocks noChangeArrowheads="1"/>
          </p:cNvSpPr>
          <p:nvPr/>
        </p:nvSpPr>
        <p:spPr bwMode="auto">
          <a:xfrm>
            <a:off x="7227888" y="6886575"/>
            <a:ext cx="2347912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r" hangingPunct="0"/>
            <a:fld id="{F16E241C-5057-4944-AA98-066DE925D9BB}" type="slidenum">
              <a:rPr lang="ru-RU" sz="140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ahoma" pitchFamily="34" charset="0"/>
              </a:rPr>
              <a:pPr algn="r" hangingPunct="0"/>
              <a:t>12</a:t>
            </a:fld>
            <a:endParaRPr lang="ru-RU" sz="1400">
              <a:solidFill>
                <a:srgbClr val="000000"/>
              </a:solidFill>
              <a:latin typeface="Times New Roman" pitchFamily="18" charset="0"/>
              <a:ea typeface="Arial Unicode MS" pitchFamily="34" charset="-128"/>
              <a:cs typeface="Tahoma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4BD9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Rectangle 7"/>
          <p:cNvPicPr>
            <a:picLocks noGrp="1" noChangeAspect="1"/>
          </p:cNvPicPr>
          <p:nvPr>
            <p:ph type="title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96888" y="303213"/>
            <a:ext cx="9086850" cy="1270000"/>
          </a:xfrm>
        </p:spPr>
      </p:pic>
      <p:pic>
        <p:nvPicPr>
          <p:cNvPr id="15363" name="Picture 12" descr="с толовая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784350" y="446088"/>
            <a:ext cx="3032125" cy="1952625"/>
          </a:xfrm>
        </p:spPr>
      </p:pic>
      <p:pic>
        <p:nvPicPr>
          <p:cNvPr id="15364" name="Picture 13" descr="рабочая комната"/>
          <p:cNvPicPr>
            <a:picLocks noGrp="1" noChangeAspect="1"/>
          </p:cNvPicPr>
          <p:nvPr>
            <p:ph idx="2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6548438" y="366713"/>
            <a:ext cx="3016250" cy="1922462"/>
          </a:xfrm>
        </p:spPr>
      </p:pic>
      <p:pic>
        <p:nvPicPr>
          <p:cNvPr id="15365" name="Picture 14" descr="малая гостиная"/>
          <p:cNvPicPr>
            <a:picLocks noGrp="1" noChangeAspect="1"/>
          </p:cNvPicPr>
          <p:nvPr>
            <p:ph idx="3"/>
          </p:nvPr>
        </p:nvPicPr>
        <p:blipFill>
          <a:blip r:embed="rId5" cstate="print"/>
          <a:srcRect/>
          <a:stretch>
            <a:fillRect/>
          </a:stretch>
        </p:blipFill>
        <p:spPr>
          <a:xfrm>
            <a:off x="357188" y="2668588"/>
            <a:ext cx="2936875" cy="1892300"/>
          </a:xfrm>
        </p:spPr>
      </p:pic>
      <p:pic>
        <p:nvPicPr>
          <p:cNvPr id="15366" name="Picture 15" descr="большая гостиная"/>
          <p:cNvPicPr>
            <a:picLocks noGrp="1" noChangeAspect="1"/>
          </p:cNvPicPr>
          <p:nvPr>
            <p:ph idx="4"/>
          </p:nvPr>
        </p:nvPicPr>
        <p:blipFill>
          <a:blip r:embed="rId6" cstate="print"/>
          <a:srcRect/>
          <a:stretch>
            <a:fillRect/>
          </a:stretch>
        </p:blipFill>
        <p:spPr>
          <a:xfrm>
            <a:off x="5754688" y="3779838"/>
            <a:ext cx="3492500" cy="2184400"/>
          </a:xfrm>
        </p:spPr>
      </p:pic>
      <p:pic>
        <p:nvPicPr>
          <p:cNvPr id="15367" name="Picture 16" descr="комната Захара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387475" y="5129213"/>
            <a:ext cx="2779713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8" name="Text Box 21"/>
          <p:cNvSpPr txBox="1">
            <a:spLocks noChangeArrowheads="1"/>
          </p:cNvSpPr>
          <p:nvPr/>
        </p:nvSpPr>
        <p:spPr bwMode="auto">
          <a:xfrm>
            <a:off x="3055938" y="2352675"/>
            <a:ext cx="1120775" cy="37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0794" tIns="50392" rIns="100794" bIns="50392">
            <a:spAutoFit/>
          </a:bodyPr>
          <a:lstStyle/>
          <a:p>
            <a:r>
              <a:rPr lang="ru-RU" b="1">
                <a:solidFill>
                  <a:srgbClr val="000000"/>
                </a:solidFill>
                <a:latin typeface="Calibri" pitchFamily="34" charset="0"/>
              </a:rPr>
              <a:t>Столовая</a:t>
            </a:r>
          </a:p>
        </p:txBody>
      </p:sp>
      <p:sp>
        <p:nvSpPr>
          <p:cNvPr id="15369" name="Text Box 22"/>
          <p:cNvSpPr txBox="1">
            <a:spLocks noChangeArrowheads="1"/>
          </p:cNvSpPr>
          <p:nvPr/>
        </p:nvSpPr>
        <p:spPr bwMode="auto">
          <a:xfrm>
            <a:off x="2081213" y="4595813"/>
            <a:ext cx="1795462" cy="37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0794" tIns="50392" rIns="100794" bIns="50392">
            <a:spAutoFit/>
          </a:bodyPr>
          <a:lstStyle/>
          <a:p>
            <a:r>
              <a:rPr lang="ru-RU" b="1">
                <a:solidFill>
                  <a:srgbClr val="000000"/>
                </a:solidFill>
                <a:latin typeface="Calibri" pitchFamily="34" charset="0"/>
              </a:rPr>
              <a:t>Малая гостиная</a:t>
            </a:r>
          </a:p>
        </p:txBody>
      </p:sp>
      <p:sp>
        <p:nvSpPr>
          <p:cNvPr id="15370" name="Text Box 23"/>
          <p:cNvSpPr txBox="1">
            <a:spLocks noChangeArrowheads="1"/>
          </p:cNvSpPr>
          <p:nvPr/>
        </p:nvSpPr>
        <p:spPr bwMode="auto">
          <a:xfrm>
            <a:off x="6049963" y="5945188"/>
            <a:ext cx="2019300" cy="37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0794" tIns="50392" rIns="100794" bIns="50392">
            <a:spAutoFit/>
          </a:bodyPr>
          <a:lstStyle/>
          <a:p>
            <a:r>
              <a:rPr lang="ru-RU" b="1">
                <a:solidFill>
                  <a:srgbClr val="000000"/>
                </a:solidFill>
                <a:latin typeface="Calibri" pitchFamily="34" charset="0"/>
              </a:rPr>
              <a:t>Большая гостиная</a:t>
            </a:r>
          </a:p>
        </p:txBody>
      </p:sp>
      <p:sp>
        <p:nvSpPr>
          <p:cNvPr id="15371" name="Text Box 24"/>
          <p:cNvSpPr txBox="1">
            <a:spLocks noChangeArrowheads="1"/>
          </p:cNvSpPr>
          <p:nvPr/>
        </p:nvSpPr>
        <p:spPr bwMode="auto">
          <a:xfrm>
            <a:off x="6310313" y="2352675"/>
            <a:ext cx="2874962" cy="37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0794" tIns="50392" rIns="100794" bIns="50392">
            <a:spAutoFit/>
          </a:bodyPr>
          <a:lstStyle/>
          <a:p>
            <a:r>
              <a:rPr lang="ru-RU" b="1">
                <a:solidFill>
                  <a:srgbClr val="000000"/>
                </a:solidFill>
                <a:latin typeface="Calibri" pitchFamily="34" charset="0"/>
              </a:rPr>
              <a:t>Рабочая комната писателя</a:t>
            </a:r>
          </a:p>
        </p:txBody>
      </p:sp>
      <p:sp>
        <p:nvSpPr>
          <p:cNvPr id="15372" name="Text Box 25"/>
          <p:cNvSpPr txBox="1">
            <a:spLocks noChangeArrowheads="1"/>
          </p:cNvSpPr>
          <p:nvPr/>
        </p:nvSpPr>
        <p:spPr bwMode="auto">
          <a:xfrm>
            <a:off x="1071563" y="6796088"/>
            <a:ext cx="4048125" cy="379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0794" tIns="50392" rIns="100794" bIns="50392">
            <a:spAutoFit/>
          </a:bodyPr>
          <a:lstStyle/>
          <a:p>
            <a:r>
              <a:rPr lang="ru-RU" b="1">
                <a:solidFill>
                  <a:srgbClr val="000000"/>
                </a:solidFill>
                <a:latin typeface="Calibri" pitchFamily="34" charset="0"/>
              </a:rPr>
              <a:t>Комната Захара Балашова</a:t>
            </a:r>
          </a:p>
        </p:txBody>
      </p:sp>
      <p:sp>
        <p:nvSpPr>
          <p:cNvPr id="15373" name="Номер слайда 12"/>
          <p:cNvSpPr txBox="1">
            <a:spLocks noChangeArrowheads="1"/>
          </p:cNvSpPr>
          <p:nvPr/>
        </p:nvSpPr>
        <p:spPr bwMode="auto">
          <a:xfrm>
            <a:off x="7224713" y="6888163"/>
            <a:ext cx="2351087" cy="50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r" hangingPunct="0"/>
            <a:fld id="{4215FE04-A6C4-4D59-8A24-8FA6697F7F9E}" type="slidenum">
              <a:rPr lang="ru-RU" sz="140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ahoma" pitchFamily="34" charset="0"/>
              </a:rPr>
              <a:pPr algn="r" hangingPunct="0"/>
              <a:t>13</a:t>
            </a:fld>
            <a:endParaRPr lang="ru-RU" sz="1400">
              <a:solidFill>
                <a:srgbClr val="000000"/>
              </a:solidFill>
              <a:latin typeface="Times New Roman" pitchFamily="18" charset="0"/>
              <a:ea typeface="Arial Unicode MS" pitchFamily="34" charset="-128"/>
              <a:cs typeface="Tahoma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4BD9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6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300" y="3635375"/>
            <a:ext cx="4454525" cy="284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7" name="Picture 7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55800" y="395288"/>
            <a:ext cx="3876675" cy="2495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Picture 8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78425" y="3635375"/>
            <a:ext cx="4465638" cy="2874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9" name="Text Box 9"/>
          <p:cNvSpPr txBox="1">
            <a:spLocks noChangeArrowheads="1"/>
          </p:cNvSpPr>
          <p:nvPr/>
        </p:nvSpPr>
        <p:spPr bwMode="auto">
          <a:xfrm>
            <a:off x="7421563" y="6557963"/>
            <a:ext cx="1057275" cy="379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0794" tIns="50392" rIns="100794" bIns="50392">
            <a:spAutoFit/>
          </a:bodyPr>
          <a:lstStyle/>
          <a:p>
            <a:r>
              <a:rPr lang="ru-RU" b="1">
                <a:solidFill>
                  <a:srgbClr val="000000"/>
                </a:solidFill>
                <a:latin typeface="Calibri" pitchFamily="34" charset="0"/>
              </a:rPr>
              <a:t>Девичья</a:t>
            </a:r>
          </a:p>
        </p:txBody>
      </p:sp>
      <p:sp>
        <p:nvSpPr>
          <p:cNvPr id="16390" name="Text Box 11"/>
          <p:cNvSpPr txBox="1">
            <a:spLocks noChangeArrowheads="1"/>
          </p:cNvSpPr>
          <p:nvPr/>
        </p:nvSpPr>
        <p:spPr bwMode="auto">
          <a:xfrm>
            <a:off x="595313" y="6557963"/>
            <a:ext cx="2260600" cy="379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0794" tIns="50392" rIns="100794" bIns="50392">
            <a:spAutoFit/>
          </a:bodyPr>
          <a:lstStyle/>
          <a:p>
            <a:r>
              <a:rPr lang="ru-RU" b="1">
                <a:solidFill>
                  <a:srgbClr val="000000"/>
                </a:solidFill>
                <a:latin typeface="Calibri" pitchFamily="34" charset="0"/>
              </a:rPr>
              <a:t>Комната для отдыха</a:t>
            </a:r>
          </a:p>
        </p:txBody>
      </p:sp>
      <p:sp>
        <p:nvSpPr>
          <p:cNvPr id="16391" name="Text Box 12"/>
          <p:cNvSpPr txBox="1">
            <a:spLocks noChangeArrowheads="1"/>
          </p:cNvSpPr>
          <p:nvPr/>
        </p:nvSpPr>
        <p:spPr bwMode="auto">
          <a:xfrm>
            <a:off x="3690938" y="2906713"/>
            <a:ext cx="1381125" cy="379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0794" tIns="50392" rIns="100794" bIns="50392">
            <a:spAutoFit/>
          </a:bodyPr>
          <a:lstStyle/>
          <a:p>
            <a:r>
              <a:rPr lang="ru-RU" b="1">
                <a:solidFill>
                  <a:srgbClr val="000000"/>
                </a:solidFill>
                <a:latin typeface="Calibri" pitchFamily="34" charset="0"/>
              </a:rPr>
              <a:t>Библиотека</a:t>
            </a:r>
          </a:p>
        </p:txBody>
      </p:sp>
      <p:sp>
        <p:nvSpPr>
          <p:cNvPr id="16392" name="Номер слайда 7"/>
          <p:cNvSpPr txBox="1">
            <a:spLocks noChangeArrowheads="1"/>
          </p:cNvSpPr>
          <p:nvPr/>
        </p:nvSpPr>
        <p:spPr bwMode="auto">
          <a:xfrm>
            <a:off x="7227888" y="6886575"/>
            <a:ext cx="2347912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r" hangingPunct="0"/>
            <a:fld id="{77DE0FC7-6F26-4242-A09A-24D94197C9CE}" type="slidenum">
              <a:rPr lang="ru-RU" sz="140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ahoma" pitchFamily="34" charset="0"/>
              </a:rPr>
              <a:pPr algn="r" hangingPunct="0"/>
              <a:t>14</a:t>
            </a:fld>
            <a:endParaRPr lang="ru-RU" sz="1400">
              <a:solidFill>
                <a:srgbClr val="000000"/>
              </a:solidFill>
              <a:latin typeface="Times New Roman" pitchFamily="18" charset="0"/>
              <a:ea typeface="Arial Unicode MS" pitchFamily="34" charset="-128"/>
              <a:cs typeface="Tahoma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1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/>
            <a:endParaRPr smtClean="0">
              <a:latin typeface="Arial" pitchFamily="34" charset="0"/>
              <a:ea typeface="Arial Unicode MS" pitchFamily="34" charset="-128"/>
              <a:cs typeface="Mangal" pitchFamily="18" charset="0"/>
            </a:endParaRPr>
          </a:p>
        </p:txBody>
      </p:sp>
      <p:sp>
        <p:nvSpPr>
          <p:cNvPr id="18436" name="Номер слайда 4"/>
          <p:cNvSpPr txBox="1">
            <a:spLocks noChangeArrowheads="1"/>
          </p:cNvSpPr>
          <p:nvPr/>
        </p:nvSpPr>
        <p:spPr bwMode="auto">
          <a:xfrm>
            <a:off x="7227888" y="6886575"/>
            <a:ext cx="2347912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r" hangingPunct="0"/>
            <a:fld id="{69F3D090-F742-4E3A-9CAD-3A99D2592762}" type="slidenum">
              <a:rPr lang="ru-RU" sz="140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ahoma" pitchFamily="34" charset="0"/>
              </a:rPr>
              <a:pPr algn="r" hangingPunct="0"/>
              <a:t>15</a:t>
            </a:fld>
            <a:endParaRPr lang="ru-RU" sz="1400">
              <a:solidFill>
                <a:srgbClr val="000000"/>
              </a:solidFill>
              <a:latin typeface="Times New Roman" pitchFamily="18" charset="0"/>
              <a:ea typeface="Arial Unicode MS" pitchFamily="34" charset="-128"/>
              <a:cs typeface="Tahoma" pitchFamily="34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C:\Users\Kirill\Desktop\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-1"/>
            <a:ext cx="10080625" cy="7598083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Заголовок 1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/>
            <a:endParaRPr smtClean="0">
              <a:latin typeface="Arial" pitchFamily="34" charset="0"/>
              <a:ea typeface="Arial Unicode MS" pitchFamily="34" charset="-128"/>
              <a:cs typeface="Mangal" pitchFamily="18" charset="0"/>
            </a:endParaRPr>
          </a:p>
        </p:txBody>
      </p:sp>
      <p:sp>
        <p:nvSpPr>
          <p:cNvPr id="21508" name="Номер слайда 4"/>
          <p:cNvSpPr txBox="1">
            <a:spLocks noChangeArrowheads="1"/>
          </p:cNvSpPr>
          <p:nvPr/>
        </p:nvSpPr>
        <p:spPr bwMode="auto">
          <a:xfrm>
            <a:off x="7227888" y="6886575"/>
            <a:ext cx="2347912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r" hangingPunct="0"/>
            <a:fld id="{5E1928EB-B0B6-47F9-9CA2-F30360310FDB}" type="slidenum">
              <a:rPr lang="ru-RU" sz="140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ahoma" pitchFamily="34" charset="0"/>
              </a:rPr>
              <a:pPr algn="r" hangingPunct="0"/>
              <a:t>16</a:t>
            </a:fld>
            <a:endParaRPr lang="ru-RU" sz="1400">
              <a:solidFill>
                <a:srgbClr val="000000"/>
              </a:solidFill>
              <a:latin typeface="Times New Roman" pitchFamily="18" charset="0"/>
              <a:ea typeface="Arial Unicode MS" pitchFamily="34" charset="-128"/>
              <a:cs typeface="Tahoma" pitchFamily="34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Kirill\Desktop\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10080625" cy="7569977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Заголовок 1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/>
            <a:endParaRPr smtClean="0">
              <a:latin typeface="Arial" pitchFamily="34" charset="0"/>
              <a:ea typeface="Arial Unicode MS" pitchFamily="34" charset="-128"/>
              <a:cs typeface="Mangal" pitchFamily="18" charset="0"/>
            </a:endParaRPr>
          </a:p>
        </p:txBody>
      </p:sp>
      <p:sp>
        <p:nvSpPr>
          <p:cNvPr id="22532" name="Номер слайда 4"/>
          <p:cNvSpPr txBox="1">
            <a:spLocks noChangeArrowheads="1"/>
          </p:cNvSpPr>
          <p:nvPr/>
        </p:nvSpPr>
        <p:spPr bwMode="auto">
          <a:xfrm>
            <a:off x="7227888" y="6886575"/>
            <a:ext cx="2347912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r" hangingPunct="0"/>
            <a:fld id="{199F1B39-FC70-43E0-B50E-73104D3ADE20}" type="slidenum">
              <a:rPr lang="ru-RU" sz="140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ahoma" pitchFamily="34" charset="0"/>
              </a:rPr>
              <a:pPr algn="r" hangingPunct="0"/>
              <a:t>17</a:t>
            </a:fld>
            <a:endParaRPr lang="ru-RU" sz="1400">
              <a:solidFill>
                <a:srgbClr val="000000"/>
              </a:solidFill>
              <a:latin typeface="Times New Roman" pitchFamily="18" charset="0"/>
              <a:ea typeface="Arial Unicode MS" pitchFamily="34" charset="-128"/>
              <a:cs typeface="Tahoma" pitchFamily="34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Kirill\Desktop\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10080625" cy="7541662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Заголовок 1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/>
            <a:endParaRPr smtClean="0">
              <a:latin typeface="Arial" pitchFamily="34" charset="0"/>
              <a:ea typeface="Arial Unicode MS" pitchFamily="34" charset="-128"/>
              <a:cs typeface="Mangal" pitchFamily="18" charset="0"/>
            </a:endParaRPr>
          </a:p>
        </p:txBody>
      </p:sp>
      <p:sp>
        <p:nvSpPr>
          <p:cNvPr id="23556" name="Номер слайда 4"/>
          <p:cNvSpPr txBox="1">
            <a:spLocks noChangeArrowheads="1"/>
          </p:cNvSpPr>
          <p:nvPr/>
        </p:nvSpPr>
        <p:spPr bwMode="auto">
          <a:xfrm>
            <a:off x="7227888" y="6886575"/>
            <a:ext cx="2347912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r" hangingPunct="0"/>
            <a:fld id="{5C952851-CF7F-4177-9A09-8183D0BDC1F9}" type="slidenum">
              <a:rPr lang="ru-RU" sz="140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ahoma" pitchFamily="34" charset="0"/>
              </a:rPr>
              <a:pPr algn="r" hangingPunct="0"/>
              <a:t>18</a:t>
            </a:fld>
            <a:endParaRPr lang="ru-RU" sz="1400">
              <a:solidFill>
                <a:srgbClr val="000000"/>
              </a:solidFill>
              <a:latin typeface="Times New Roman" pitchFamily="18" charset="0"/>
              <a:ea typeface="Arial Unicode MS" pitchFamily="34" charset="-128"/>
              <a:cs typeface="Tahoma" pitchFamily="34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Kirill\Desktop\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-1"/>
            <a:ext cx="10080625" cy="7569979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Заголовок 1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/>
            <a:endParaRPr smtClean="0">
              <a:latin typeface="Arial" pitchFamily="34" charset="0"/>
              <a:ea typeface="Arial Unicode MS" pitchFamily="34" charset="-128"/>
              <a:cs typeface="Mangal" pitchFamily="18" charset="0"/>
            </a:endParaRPr>
          </a:p>
        </p:txBody>
      </p:sp>
      <p:sp>
        <p:nvSpPr>
          <p:cNvPr id="24580" name="Номер слайда 4"/>
          <p:cNvSpPr txBox="1">
            <a:spLocks noChangeArrowheads="1"/>
          </p:cNvSpPr>
          <p:nvPr/>
        </p:nvSpPr>
        <p:spPr bwMode="auto">
          <a:xfrm>
            <a:off x="7227888" y="6886575"/>
            <a:ext cx="2347912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r" hangingPunct="0"/>
            <a:fld id="{A8AEE6B2-C404-423C-80C9-4C25AEA9BC80}" type="slidenum">
              <a:rPr lang="ru-RU" sz="140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ahoma" pitchFamily="34" charset="0"/>
              </a:rPr>
              <a:pPr algn="r" hangingPunct="0"/>
              <a:t>19</a:t>
            </a:fld>
            <a:endParaRPr lang="ru-RU" sz="1400">
              <a:solidFill>
                <a:srgbClr val="000000"/>
              </a:solidFill>
              <a:latin typeface="Times New Roman" pitchFamily="18" charset="0"/>
              <a:ea typeface="Arial Unicode MS" pitchFamily="34" charset="-128"/>
              <a:cs typeface="Tahoma" pitchFamily="34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Kirill\Desktop\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-1"/>
            <a:ext cx="10080625" cy="762754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Box 4"/>
          <p:cNvSpPr txBox="1">
            <a:spLocks noChangeArrowheads="1"/>
          </p:cNvSpPr>
          <p:nvPr/>
        </p:nvSpPr>
        <p:spPr bwMode="auto">
          <a:xfrm>
            <a:off x="198438" y="366713"/>
            <a:ext cx="9213850" cy="77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0794" tIns="50392" rIns="100794" bIns="50392" anchorCtr="1">
            <a:spAutoFit/>
          </a:bodyPr>
          <a:lstStyle/>
          <a:p>
            <a:pPr algn="ctr"/>
            <a:r>
              <a:rPr lang="ru-RU" sz="4400">
                <a:solidFill>
                  <a:srgbClr val="1F497D"/>
                </a:solidFill>
                <a:latin typeface="Calibri" pitchFamily="34" charset="0"/>
              </a:rPr>
              <a:t>      </a:t>
            </a:r>
            <a:r>
              <a:rPr lang="ru-RU" sz="4400" b="1">
                <a:solidFill>
                  <a:srgbClr val="1F497D"/>
                </a:solidFill>
                <a:latin typeface="Calibri" pitchFamily="34" charset="0"/>
              </a:rPr>
              <a:t>Иван Сергеевич Тургенев</a:t>
            </a:r>
          </a:p>
        </p:txBody>
      </p:sp>
      <p:sp>
        <p:nvSpPr>
          <p:cNvPr id="4100" name="Номер слайда 3"/>
          <p:cNvSpPr txBox="1">
            <a:spLocks noChangeArrowheads="1"/>
          </p:cNvSpPr>
          <p:nvPr/>
        </p:nvSpPr>
        <p:spPr bwMode="auto">
          <a:xfrm>
            <a:off x="7227888" y="6886575"/>
            <a:ext cx="2347912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r" hangingPunct="0"/>
            <a:fld id="{B469FE0C-239C-4F74-B58C-5A469429DE66}" type="slidenum">
              <a:rPr lang="ru-RU" sz="140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ahoma" pitchFamily="34" charset="0"/>
              </a:rPr>
              <a:pPr algn="r" hangingPunct="0"/>
              <a:t>2</a:t>
            </a:fld>
            <a:endParaRPr lang="ru-RU" sz="1400">
              <a:solidFill>
                <a:srgbClr val="000000"/>
              </a:solidFill>
              <a:latin typeface="Times New Roman" pitchFamily="18" charset="0"/>
              <a:ea typeface="Arial Unicode MS" pitchFamily="34" charset="-128"/>
              <a:cs typeface="Tahoma" pitchFamily="34" charset="0"/>
            </a:endParaRPr>
          </a:p>
        </p:txBody>
      </p:sp>
      <p:pic>
        <p:nvPicPr>
          <p:cNvPr id="1026" name="Picture 2" descr="C:\Users\Kirill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280" y="1132413"/>
            <a:ext cx="9358378" cy="6427262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Заголовок 1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/>
            <a:endParaRPr smtClean="0">
              <a:latin typeface="Arial" pitchFamily="34" charset="0"/>
              <a:ea typeface="Arial Unicode MS" pitchFamily="34" charset="-128"/>
              <a:cs typeface="Mangal" pitchFamily="18" charset="0"/>
            </a:endParaRPr>
          </a:p>
        </p:txBody>
      </p:sp>
      <p:sp>
        <p:nvSpPr>
          <p:cNvPr id="25604" name="Номер слайда 4"/>
          <p:cNvSpPr txBox="1">
            <a:spLocks noChangeArrowheads="1"/>
          </p:cNvSpPr>
          <p:nvPr/>
        </p:nvSpPr>
        <p:spPr bwMode="auto">
          <a:xfrm>
            <a:off x="7227888" y="6886575"/>
            <a:ext cx="2347912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r" hangingPunct="0"/>
            <a:fld id="{6154B727-9100-4E7A-9042-0C70FCBF4514}" type="slidenum">
              <a:rPr lang="ru-RU" sz="140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ahoma" pitchFamily="34" charset="0"/>
              </a:rPr>
              <a:pPr algn="r" hangingPunct="0"/>
              <a:t>20</a:t>
            </a:fld>
            <a:endParaRPr lang="ru-RU" sz="1400">
              <a:solidFill>
                <a:srgbClr val="000000"/>
              </a:solidFill>
              <a:latin typeface="Times New Roman" pitchFamily="18" charset="0"/>
              <a:ea typeface="Arial Unicode MS" pitchFamily="34" charset="-128"/>
              <a:cs typeface="Tahoma" pitchFamily="34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Kirill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10080625" cy="7441817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Заголовок 1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/>
            <a:endParaRPr smtClean="0">
              <a:latin typeface="Arial" pitchFamily="34" charset="0"/>
              <a:ea typeface="Arial Unicode MS" pitchFamily="34" charset="-128"/>
              <a:cs typeface="Mangal" pitchFamily="18" charset="0"/>
            </a:endParaRPr>
          </a:p>
        </p:txBody>
      </p:sp>
      <p:sp>
        <p:nvSpPr>
          <p:cNvPr id="26628" name="Номер слайда 4"/>
          <p:cNvSpPr txBox="1">
            <a:spLocks noChangeArrowheads="1"/>
          </p:cNvSpPr>
          <p:nvPr/>
        </p:nvSpPr>
        <p:spPr bwMode="auto">
          <a:xfrm>
            <a:off x="7227888" y="6886575"/>
            <a:ext cx="2347912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r" hangingPunct="0"/>
            <a:fld id="{A6219BDD-7237-4A9A-91BE-2F6A6231F118}" type="slidenum">
              <a:rPr lang="ru-RU" sz="140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ahoma" pitchFamily="34" charset="0"/>
              </a:rPr>
              <a:pPr algn="r" hangingPunct="0"/>
              <a:t>21</a:t>
            </a:fld>
            <a:endParaRPr lang="ru-RU" sz="1400">
              <a:solidFill>
                <a:srgbClr val="000000"/>
              </a:solidFill>
              <a:latin typeface="Times New Roman" pitchFamily="18" charset="0"/>
              <a:ea typeface="Arial Unicode MS" pitchFamily="34" charset="-128"/>
              <a:cs typeface="Tahoma" pitchFamily="34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Kirill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4846" y="0"/>
            <a:ext cx="10095472" cy="7581128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4BD9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3"/>
          <p:cNvSpPr txBox="1">
            <a:spLocks noGrp="1"/>
          </p:cNvSpPr>
          <p:nvPr>
            <p:ph type="body" idx="4294967295"/>
          </p:nvPr>
        </p:nvSpPr>
        <p:spPr>
          <a:xfrm>
            <a:off x="792163" y="0"/>
            <a:ext cx="9288462" cy="1795463"/>
          </a:xfrm>
        </p:spPr>
        <p:txBody>
          <a:bodyPr/>
          <a:lstStyle/>
          <a:p>
            <a:pPr eaLnBrk="1">
              <a:buFont typeface="StarSymbol"/>
              <a:buNone/>
            </a:pPr>
            <a:r>
              <a:rPr sz="2200" b="1" smtClean="0">
                <a:latin typeface="Arial" pitchFamily="34" charset="0"/>
                <a:ea typeface="Arial Unicode MS" pitchFamily="34" charset="-128"/>
                <a:cs typeface="Mangal" pitchFamily="18" charset="0"/>
              </a:rPr>
              <a:t>     В 1833 году 15-летний Тургенев поступил на словесный факультет Московского университета. Год спустя, после того, как старший брат Ивана поступил в гвардейскую артиллерию, семья переехала в Санкт-Петербург, и Иван Тургенев тогда же перешёл в Петербургский университет.</a:t>
            </a:r>
          </a:p>
        </p:txBody>
      </p:sp>
      <p:pic>
        <p:nvPicPr>
          <p:cNvPr id="3" name="Picture 2" descr="D:\мои картинки\attach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276225" y="2747963"/>
            <a:ext cx="4229100" cy="3519487"/>
          </a:xfrm>
          <a:prstGeom prst="rect">
            <a:avLst/>
          </a:prstGeom>
          <a:noFill/>
          <a:ln>
            <a:noFill/>
          </a:ln>
          <a:effectLst>
            <a:outerShdw dist="139699" dir="2700000" algn="tl">
              <a:srgbClr val="333333">
                <a:alpha val="65000"/>
              </a:srgbClr>
            </a:outerShdw>
          </a:effectLst>
        </p:spPr>
      </p:pic>
      <p:sp>
        <p:nvSpPr>
          <p:cNvPr id="27652" name="Rectangle 5"/>
          <p:cNvSpPr>
            <a:spLocks noChangeArrowheads="1"/>
          </p:cNvSpPr>
          <p:nvPr/>
        </p:nvSpPr>
        <p:spPr bwMode="auto">
          <a:xfrm>
            <a:off x="276225" y="6557963"/>
            <a:ext cx="3659188" cy="65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0794" tIns="50392" rIns="100794" bIns="50392">
            <a:spAutoFit/>
          </a:bodyPr>
          <a:lstStyle/>
          <a:p>
            <a:r>
              <a:rPr lang="ru-RU" b="1">
                <a:solidFill>
                  <a:srgbClr val="000000"/>
                </a:solidFill>
                <a:latin typeface="Calibri" pitchFamily="34" charset="0"/>
              </a:rPr>
              <a:t>        САНКТ-ПЕТЕРБУРГСКИЙ</a:t>
            </a:r>
          </a:p>
          <a:p>
            <a:r>
              <a:rPr lang="ru-RU" b="1">
                <a:solidFill>
                  <a:srgbClr val="000000"/>
                </a:solidFill>
                <a:latin typeface="Calibri" pitchFamily="34" charset="0"/>
              </a:rPr>
              <a:t>ГОСУДАРСТВЕННЫЙ УНИВЕРСИТЕТ</a:t>
            </a:r>
          </a:p>
        </p:txBody>
      </p:sp>
      <p:pic>
        <p:nvPicPr>
          <p:cNvPr id="5" name="Содержимое 4" descr="моск.ун-т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5357813" y="2271713"/>
            <a:ext cx="4365625" cy="3357562"/>
          </a:xfrm>
          <a:prstGeom prst="rect">
            <a:avLst/>
          </a:prstGeom>
          <a:noFill/>
          <a:ln>
            <a:noFill/>
          </a:ln>
          <a:effectLst>
            <a:outerShdw dist="139699" dir="2700000" algn="tl">
              <a:srgbClr val="333333">
                <a:alpha val="64999"/>
              </a:srgbClr>
            </a:outerShdw>
          </a:effectLst>
        </p:spPr>
      </p:pic>
      <p:sp>
        <p:nvSpPr>
          <p:cNvPr id="27654" name="Rectangle 7"/>
          <p:cNvSpPr>
            <a:spLocks noChangeArrowheads="1"/>
          </p:cNvSpPr>
          <p:nvPr/>
        </p:nvSpPr>
        <p:spPr bwMode="auto">
          <a:xfrm>
            <a:off x="5675313" y="6161088"/>
            <a:ext cx="3098800" cy="379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0794" tIns="50392" rIns="100794" bIns="50392">
            <a:spAutoFit/>
          </a:bodyPr>
          <a:lstStyle/>
          <a:p>
            <a:r>
              <a:rPr lang="ru-RU" b="1">
                <a:solidFill>
                  <a:srgbClr val="000000"/>
                </a:solidFill>
                <a:latin typeface="Calibri" pitchFamily="34" charset="0"/>
              </a:rPr>
              <a:t>МОСКОВСКИЙ УНИВЕРСИТЕТ</a:t>
            </a:r>
          </a:p>
        </p:txBody>
      </p:sp>
      <p:sp>
        <p:nvSpPr>
          <p:cNvPr id="27655" name="Номер слайда 6"/>
          <p:cNvSpPr txBox="1">
            <a:spLocks noChangeArrowheads="1"/>
          </p:cNvSpPr>
          <p:nvPr/>
        </p:nvSpPr>
        <p:spPr bwMode="auto">
          <a:xfrm>
            <a:off x="7227888" y="6886575"/>
            <a:ext cx="2347912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r" hangingPunct="0"/>
            <a:fld id="{E290A6D6-BCF0-4503-AB0E-71F084B736FE}" type="slidenum">
              <a:rPr lang="ru-RU" sz="140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ahoma" pitchFamily="34" charset="0"/>
              </a:rPr>
              <a:pPr algn="r" hangingPunct="0"/>
              <a:t>22</a:t>
            </a:fld>
            <a:endParaRPr lang="ru-RU" sz="1400">
              <a:solidFill>
                <a:srgbClr val="000000"/>
              </a:solidFill>
              <a:latin typeface="Times New Roman" pitchFamily="18" charset="0"/>
              <a:ea typeface="Arial Unicode MS" pitchFamily="34" charset="-128"/>
              <a:cs typeface="Tahoma" pitchFamily="34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4BD9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4" descr="1838-1839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1800" y="2051050"/>
            <a:ext cx="2489200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5" name="Text Box 5"/>
          <p:cNvSpPr txBox="1">
            <a:spLocks noChangeArrowheads="1"/>
          </p:cNvSpPr>
          <p:nvPr/>
        </p:nvSpPr>
        <p:spPr bwMode="auto">
          <a:xfrm>
            <a:off x="822325" y="5843588"/>
            <a:ext cx="1600200" cy="65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0794" tIns="50392" rIns="100794" bIns="50392" anchorCtr="1">
            <a:spAutoFit/>
          </a:bodyPr>
          <a:lstStyle/>
          <a:p>
            <a:pPr algn="ctr"/>
            <a:r>
              <a:rPr lang="ru-RU" b="1">
                <a:solidFill>
                  <a:srgbClr val="000000"/>
                </a:solidFill>
                <a:latin typeface="Calibri" pitchFamily="34" charset="0"/>
              </a:rPr>
              <a:t>1838 – 1839-е</a:t>
            </a:r>
          </a:p>
          <a:p>
            <a:pPr algn="ctr"/>
            <a:r>
              <a:rPr lang="ru-RU" b="1">
                <a:solidFill>
                  <a:srgbClr val="000000"/>
                </a:solidFill>
                <a:latin typeface="Calibri" pitchFamily="34" charset="0"/>
              </a:rPr>
              <a:t>годы</a:t>
            </a:r>
          </a:p>
        </p:txBody>
      </p:sp>
      <p:pic>
        <p:nvPicPr>
          <p:cNvPr id="28676" name="Picture 6" descr="1840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24638" y="928688"/>
            <a:ext cx="2808287" cy="3624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7" name="Text Box 7"/>
          <p:cNvSpPr txBox="1">
            <a:spLocks noChangeArrowheads="1"/>
          </p:cNvSpPr>
          <p:nvPr/>
        </p:nvSpPr>
        <p:spPr bwMode="auto">
          <a:xfrm>
            <a:off x="7500938" y="5618163"/>
            <a:ext cx="1355725" cy="37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0794" tIns="50392" rIns="100794" bIns="50392">
            <a:spAutoFit/>
          </a:bodyPr>
          <a:lstStyle/>
          <a:p>
            <a:r>
              <a:rPr lang="ru-RU" b="1">
                <a:solidFill>
                  <a:srgbClr val="000000"/>
                </a:solidFill>
                <a:latin typeface="Calibri" pitchFamily="34" charset="0"/>
              </a:rPr>
              <a:t>1840 год</a:t>
            </a:r>
          </a:p>
        </p:txBody>
      </p:sp>
      <p:pic>
        <p:nvPicPr>
          <p:cNvPr id="28678" name="Picture 8" descr="1843 - 1844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76613" y="1547813"/>
            <a:ext cx="2681287" cy="365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9" name="Text Box 9"/>
          <p:cNvSpPr txBox="1">
            <a:spLocks noChangeArrowheads="1"/>
          </p:cNvSpPr>
          <p:nvPr/>
        </p:nvSpPr>
        <p:spPr bwMode="auto">
          <a:xfrm>
            <a:off x="4078288" y="5684838"/>
            <a:ext cx="1598612" cy="65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0794" tIns="50392" rIns="100794" bIns="50392" anchorCtr="1">
            <a:spAutoFit/>
          </a:bodyPr>
          <a:lstStyle/>
          <a:p>
            <a:pPr algn="ctr"/>
            <a:r>
              <a:rPr lang="ru-RU" b="1">
                <a:solidFill>
                  <a:srgbClr val="000000"/>
                </a:solidFill>
                <a:latin typeface="Calibri" pitchFamily="34" charset="0"/>
              </a:rPr>
              <a:t>1843 – 1844-е</a:t>
            </a:r>
          </a:p>
          <a:p>
            <a:pPr algn="ctr"/>
            <a:r>
              <a:rPr lang="ru-RU" b="1">
                <a:solidFill>
                  <a:srgbClr val="000000"/>
                </a:solidFill>
                <a:latin typeface="Calibri" pitchFamily="34" charset="0"/>
              </a:rPr>
              <a:t>годы</a:t>
            </a:r>
          </a:p>
        </p:txBody>
      </p:sp>
      <p:sp>
        <p:nvSpPr>
          <p:cNvPr id="28680" name="Номер слайда 7"/>
          <p:cNvSpPr txBox="1">
            <a:spLocks noChangeArrowheads="1"/>
          </p:cNvSpPr>
          <p:nvPr/>
        </p:nvSpPr>
        <p:spPr bwMode="auto">
          <a:xfrm>
            <a:off x="7227888" y="6886575"/>
            <a:ext cx="2347912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r" hangingPunct="0"/>
            <a:fld id="{7F86714C-A55C-474A-953C-EF6DDCBB2140}" type="slidenum">
              <a:rPr lang="ru-RU" sz="140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ahoma" pitchFamily="34" charset="0"/>
              </a:rPr>
              <a:pPr algn="r" hangingPunct="0"/>
              <a:t>23</a:t>
            </a:fld>
            <a:endParaRPr lang="ru-RU" sz="1400">
              <a:solidFill>
                <a:srgbClr val="000000"/>
              </a:solidFill>
              <a:latin typeface="Times New Roman" pitchFamily="18" charset="0"/>
              <a:ea typeface="Arial Unicode MS" pitchFamily="34" charset="-128"/>
              <a:cs typeface="Tahoma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4BD9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 descr="Large confetti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sz="2400" b="1" i="1" smtClean="0">
                <a:latin typeface="Arial" pitchFamily="34" charset="0"/>
                <a:ea typeface="Arial Unicode MS" pitchFamily="34" charset="-128"/>
                <a:cs typeface="Mangal" pitchFamily="18" charset="0"/>
              </a:rPr>
              <a:t>Остоженка, 37 в Москве. </a:t>
            </a:r>
            <a:br>
              <a:rPr sz="2400" b="1" i="1" smtClean="0">
                <a:latin typeface="Arial" pitchFamily="34" charset="0"/>
                <a:ea typeface="Arial Unicode MS" pitchFamily="34" charset="-128"/>
                <a:cs typeface="Mangal" pitchFamily="18" charset="0"/>
              </a:rPr>
            </a:br>
            <a:r>
              <a:rPr sz="2400" b="1" i="1" smtClean="0">
                <a:latin typeface="Arial" pitchFamily="34" charset="0"/>
                <a:ea typeface="Arial Unicode MS" pitchFamily="34" charset="-128"/>
                <a:cs typeface="Mangal" pitchFamily="18" charset="0"/>
              </a:rPr>
              <a:t>Дом Варвары Петровны Тургеневой, матери писателя,</a:t>
            </a:r>
            <a:br>
              <a:rPr sz="2400" b="1" i="1" smtClean="0">
                <a:latin typeface="Arial" pitchFamily="34" charset="0"/>
                <a:ea typeface="Arial Unicode MS" pitchFamily="34" charset="-128"/>
                <a:cs typeface="Mangal" pitchFamily="18" charset="0"/>
              </a:rPr>
            </a:br>
            <a:r>
              <a:rPr sz="2400" b="1" i="1" smtClean="0">
                <a:latin typeface="Arial" pitchFamily="34" charset="0"/>
                <a:ea typeface="Arial Unicode MS" pitchFamily="34" charset="-128"/>
                <a:cs typeface="Mangal" pitchFamily="18" charset="0"/>
              </a:rPr>
              <a:t> где жили герои рассказа «Муму»</a:t>
            </a:r>
          </a:p>
        </p:txBody>
      </p:sp>
      <p:sp>
        <p:nvSpPr>
          <p:cNvPr id="29699" name="Rectangle 3"/>
          <p:cNvSpPr txBox="1">
            <a:spLocks noGrp="1"/>
          </p:cNvSpPr>
          <p:nvPr>
            <p:ph idx="1"/>
          </p:nvPr>
        </p:nvSpPr>
        <p:spPr/>
        <p:txBody>
          <a:bodyPr/>
          <a:lstStyle/>
          <a:p>
            <a:pPr eaLnBrk="1">
              <a:lnSpc>
                <a:spcPct val="80000"/>
              </a:lnSpc>
            </a:pPr>
            <a:endParaRPr sz="2200" smtClean="0">
              <a:latin typeface="Arial" pitchFamily="34" charset="0"/>
              <a:ea typeface="Arial Unicode MS" pitchFamily="34" charset="-128"/>
              <a:cs typeface="Mangal" pitchFamily="18" charset="0"/>
            </a:endParaRPr>
          </a:p>
          <a:p>
            <a:pPr eaLnBrk="1">
              <a:lnSpc>
                <a:spcPct val="80000"/>
              </a:lnSpc>
              <a:buFont typeface="StarSymbol"/>
              <a:buNone/>
            </a:pPr>
            <a:endParaRPr smtClean="0">
              <a:latin typeface="Arial" pitchFamily="34" charset="0"/>
              <a:ea typeface="Arial Unicode MS" pitchFamily="34" charset="-128"/>
              <a:cs typeface="Mangal" pitchFamily="18" charset="0"/>
            </a:endParaRPr>
          </a:p>
        </p:txBody>
      </p:sp>
      <p:pic>
        <p:nvPicPr>
          <p:cNvPr id="29700" name="Рисунок 2" descr="остоженка 37 дом муму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813" y="1874838"/>
            <a:ext cx="7459662" cy="515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701" name="Номер слайда 4"/>
          <p:cNvSpPr txBox="1">
            <a:spLocks noChangeArrowheads="1"/>
          </p:cNvSpPr>
          <p:nvPr/>
        </p:nvSpPr>
        <p:spPr bwMode="auto">
          <a:xfrm>
            <a:off x="7227888" y="6886575"/>
            <a:ext cx="2347912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r" hangingPunct="0"/>
            <a:fld id="{E9A8CFBF-C728-4849-820E-27A10D8BCB76}" type="slidenum">
              <a:rPr lang="ru-RU" sz="140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ahoma" pitchFamily="34" charset="0"/>
              </a:rPr>
              <a:pPr algn="r" hangingPunct="0"/>
              <a:t>24</a:t>
            </a:fld>
            <a:endParaRPr lang="ru-RU" sz="1400">
              <a:solidFill>
                <a:srgbClr val="000000"/>
              </a:solidFill>
              <a:latin typeface="Times New Roman" pitchFamily="18" charset="0"/>
              <a:ea typeface="Arial Unicode MS" pitchFamily="34" charset="-128"/>
              <a:cs typeface="Tahoma" pitchFamily="34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Заголовок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/>
            <a:endParaRPr smtClean="0">
              <a:latin typeface="Arial" pitchFamily="34" charset="0"/>
              <a:ea typeface="Arial Unicode MS" pitchFamily="34" charset="-128"/>
              <a:cs typeface="Mangal" pitchFamily="18" charset="0"/>
            </a:endParaRPr>
          </a:p>
        </p:txBody>
      </p:sp>
      <p:pic>
        <p:nvPicPr>
          <p:cNvPr id="30723" name="Рисунок 2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0080625" cy="755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4" name="Номер слайда 3"/>
          <p:cNvSpPr txBox="1">
            <a:spLocks noChangeArrowheads="1"/>
          </p:cNvSpPr>
          <p:nvPr/>
        </p:nvSpPr>
        <p:spPr bwMode="auto">
          <a:xfrm>
            <a:off x="7227888" y="6886575"/>
            <a:ext cx="2347912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r" hangingPunct="0"/>
            <a:fld id="{2CE69CBA-6DF0-457E-9831-AF21D53C5E3F}" type="slidenum">
              <a:rPr lang="ru-RU" sz="140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ahoma" pitchFamily="34" charset="0"/>
              </a:rPr>
              <a:pPr algn="r" hangingPunct="0"/>
              <a:t>25</a:t>
            </a:fld>
            <a:endParaRPr lang="ru-RU" sz="1400">
              <a:solidFill>
                <a:srgbClr val="000000"/>
              </a:solidFill>
              <a:latin typeface="Times New Roman" pitchFamily="18" charset="0"/>
              <a:ea typeface="Arial Unicode MS" pitchFamily="34" charset="-128"/>
              <a:cs typeface="Tahoma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4BD9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sz="6000" b="1" spc="50" smtClean="0">
                <a:effectLst>
                  <a:outerShdw blurRad="152400" dist="50804" dir="5400000">
                    <a:srgbClr val="000000"/>
                  </a:outerShdw>
                </a:effectLst>
                <a:latin typeface="Monotype Corsiva" pitchFamily="66"/>
              </a:rPr>
              <a:t>История создания рассказа</a:t>
            </a:r>
          </a:p>
        </p:txBody>
      </p:sp>
      <p:sp>
        <p:nvSpPr>
          <p:cNvPr id="31747" name="Rectangle 3"/>
          <p:cNvSpPr txBox="1">
            <a:spLocks noGrp="1"/>
          </p:cNvSpPr>
          <p:nvPr>
            <p:ph idx="1"/>
          </p:nvPr>
        </p:nvSpPr>
        <p:spPr/>
        <p:txBody>
          <a:bodyPr/>
          <a:lstStyle/>
          <a:p>
            <a:pPr eaLnBrk="1">
              <a:buFont typeface="StarSymbol"/>
              <a:buNone/>
            </a:pPr>
            <a:r>
              <a:rPr b="1" smtClean="0">
                <a:solidFill>
                  <a:srgbClr val="002060"/>
                </a:solidFill>
                <a:latin typeface="Monotype Corsiva" pitchFamily="66" charset="0"/>
                <a:ea typeface="Arial Unicode MS" pitchFamily="34" charset="-128"/>
                <a:cs typeface="Mangal" pitchFamily="18" charset="0"/>
              </a:rPr>
              <a:t>    В 1852 году умер Н.В. Гоголь. Этим трагическим событием И.С. Тургенев был сильно поражён, а также тем, что последовал запрет на любые упоминания о Гоголе в прессе. Однако в газете «Московские ведомости» Тургенев сумел напечатать некролог, за что был наказан: взят под арест и отправлен под присмотр на родину. Находясь под арестом, Иван Сергеевич продолжал работать и написал повесть «Муму».</a:t>
            </a:r>
          </a:p>
          <a:p>
            <a:pPr eaLnBrk="1"/>
            <a:endParaRPr smtClean="0">
              <a:latin typeface="Arial" pitchFamily="34" charset="0"/>
              <a:ea typeface="Arial Unicode MS" pitchFamily="34" charset="-128"/>
              <a:cs typeface="Mangal" pitchFamily="18" charset="0"/>
            </a:endParaRPr>
          </a:p>
        </p:txBody>
      </p:sp>
      <p:sp>
        <p:nvSpPr>
          <p:cNvPr id="31748" name="Номер слайда 3"/>
          <p:cNvSpPr txBox="1">
            <a:spLocks noChangeArrowheads="1"/>
          </p:cNvSpPr>
          <p:nvPr/>
        </p:nvSpPr>
        <p:spPr bwMode="auto">
          <a:xfrm>
            <a:off x="7227888" y="6886575"/>
            <a:ext cx="2347912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r" hangingPunct="0"/>
            <a:fld id="{B8CAF738-4CF0-49BB-8C5E-CB2782A4B14E}" type="slidenum">
              <a:rPr lang="ru-RU" sz="140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ahoma" pitchFamily="34" charset="0"/>
              </a:rPr>
              <a:pPr algn="r" hangingPunct="0"/>
              <a:t>26</a:t>
            </a:fld>
            <a:endParaRPr lang="ru-RU" sz="1400">
              <a:solidFill>
                <a:srgbClr val="000000"/>
              </a:solidFill>
              <a:latin typeface="Times New Roman" pitchFamily="18" charset="0"/>
              <a:ea typeface="Arial Unicode MS" pitchFamily="34" charset="-128"/>
              <a:cs typeface="Tahoma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4BD9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Заголовок 1"/>
          <p:cNvSpPr txBox="1">
            <a:spLocks noGrp="1"/>
          </p:cNvSpPr>
          <p:nvPr>
            <p:ph type="title"/>
          </p:nvPr>
        </p:nvSpPr>
        <p:spPr>
          <a:xfrm>
            <a:off x="630238" y="3306763"/>
            <a:ext cx="9072562" cy="1260475"/>
          </a:xfrm>
        </p:spPr>
        <p:txBody>
          <a:bodyPr/>
          <a:lstStyle/>
          <a:p>
            <a:pPr eaLnBrk="1"/>
            <a:r>
              <a:rPr sz="7300" b="1" smtClean="0">
                <a:solidFill>
                  <a:srgbClr val="1F497D"/>
                </a:solidFill>
                <a:latin typeface="Arial" pitchFamily="34" charset="0"/>
                <a:ea typeface="Arial Unicode MS" pitchFamily="34" charset="-128"/>
                <a:cs typeface="Mangal" pitchFamily="18" charset="0"/>
              </a:rPr>
              <a:t>Прототип</a:t>
            </a:r>
            <a:r>
              <a:rPr b="1" smtClean="0">
                <a:latin typeface="Arial" pitchFamily="34" charset="0"/>
                <a:ea typeface="Arial Unicode MS" pitchFamily="34" charset="-128"/>
                <a:cs typeface="Mangal" pitchFamily="18" charset="0"/>
              </a:rPr>
              <a:t/>
            </a:r>
            <a:br>
              <a:rPr b="1" smtClean="0">
                <a:latin typeface="Arial" pitchFamily="34" charset="0"/>
                <a:ea typeface="Arial Unicode MS" pitchFamily="34" charset="-128"/>
                <a:cs typeface="Mangal" pitchFamily="18" charset="0"/>
              </a:rPr>
            </a:br>
            <a:r>
              <a:rPr i="1" smtClean="0">
                <a:latin typeface="Arial" pitchFamily="34" charset="0"/>
                <a:ea typeface="Arial Unicode MS" pitchFamily="34" charset="-128"/>
                <a:cs typeface="Mangal" pitchFamily="18" charset="0"/>
              </a:rPr>
              <a:t>(от греч. прообраз)</a:t>
            </a:r>
            <a:r>
              <a:rPr b="1" smtClean="0">
                <a:latin typeface="Arial" pitchFamily="34" charset="0"/>
                <a:ea typeface="Arial Unicode MS" pitchFamily="34" charset="-128"/>
                <a:cs typeface="Mangal" pitchFamily="18" charset="0"/>
              </a:rPr>
              <a:t> –</a:t>
            </a:r>
            <a:br>
              <a:rPr b="1" smtClean="0">
                <a:latin typeface="Arial" pitchFamily="34" charset="0"/>
                <a:ea typeface="Arial Unicode MS" pitchFamily="34" charset="-128"/>
                <a:cs typeface="Mangal" pitchFamily="18" charset="0"/>
              </a:rPr>
            </a:br>
            <a:r>
              <a:rPr b="1" smtClean="0">
                <a:latin typeface="Arial" pitchFamily="34" charset="0"/>
                <a:ea typeface="Arial Unicode MS" pitchFamily="34" charset="-128"/>
                <a:cs typeface="Mangal" pitchFamily="18" charset="0"/>
              </a:rPr>
              <a:t>реальный человек, облик, поведение, события жизни которого послужили автору основой для создания образа литературного героя. </a:t>
            </a:r>
            <a:br>
              <a:rPr b="1" smtClean="0">
                <a:latin typeface="Arial" pitchFamily="34" charset="0"/>
                <a:ea typeface="Arial Unicode MS" pitchFamily="34" charset="-128"/>
                <a:cs typeface="Mangal" pitchFamily="18" charset="0"/>
              </a:rPr>
            </a:br>
            <a:r>
              <a:rPr b="1" smtClean="0">
                <a:latin typeface="Arial" pitchFamily="34" charset="0"/>
                <a:ea typeface="Arial Unicode MS" pitchFamily="34" charset="-128"/>
                <a:cs typeface="Mangal" pitchFamily="18" charset="0"/>
              </a:rPr>
              <a:t/>
            </a:r>
            <a:br>
              <a:rPr b="1" smtClean="0">
                <a:latin typeface="Arial" pitchFamily="34" charset="0"/>
                <a:ea typeface="Arial Unicode MS" pitchFamily="34" charset="-128"/>
                <a:cs typeface="Mangal" pitchFamily="18" charset="0"/>
              </a:rPr>
            </a:br>
            <a:endParaRPr b="1" smtClean="0">
              <a:latin typeface="Arial" pitchFamily="34" charset="0"/>
              <a:ea typeface="Arial Unicode MS" pitchFamily="34" charset="-128"/>
              <a:cs typeface="Mangal" pitchFamily="18" charset="0"/>
            </a:endParaRPr>
          </a:p>
        </p:txBody>
      </p:sp>
      <p:sp>
        <p:nvSpPr>
          <p:cNvPr id="32771" name="Номер слайда 2"/>
          <p:cNvSpPr txBox="1">
            <a:spLocks noChangeArrowheads="1"/>
          </p:cNvSpPr>
          <p:nvPr/>
        </p:nvSpPr>
        <p:spPr bwMode="auto">
          <a:xfrm>
            <a:off x="7227888" y="6886575"/>
            <a:ext cx="2347912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r" hangingPunct="0"/>
            <a:fld id="{F9132EA0-0903-46EE-8A5D-E5E3205FA25A}" type="slidenum">
              <a:rPr lang="ru-RU" sz="140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ahoma" pitchFamily="34" charset="0"/>
              </a:rPr>
              <a:pPr algn="r" hangingPunct="0"/>
              <a:t>27</a:t>
            </a:fld>
            <a:endParaRPr lang="ru-RU" sz="1400">
              <a:solidFill>
                <a:srgbClr val="000000"/>
              </a:solidFill>
              <a:latin typeface="Times New Roman" pitchFamily="18" charset="0"/>
              <a:ea typeface="Arial Unicode MS" pitchFamily="34" charset="-128"/>
              <a:cs typeface="Tahoma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4BD9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Рисунок 2" descr="27.jpg"/>
          <p:cNvPicPr>
            <a:picLocks noChangeAspect="1"/>
          </p:cNvPicPr>
          <p:nvPr/>
        </p:nvPicPr>
        <p:blipFill>
          <a:blip r:embed="rId2" cstate="print"/>
          <a:srcRect b="12987"/>
          <a:stretch>
            <a:fillRect/>
          </a:stretch>
        </p:blipFill>
        <p:spPr bwMode="auto">
          <a:xfrm>
            <a:off x="5357813" y="1716088"/>
            <a:ext cx="4260850" cy="527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5" name="Рисунок 4" descr="12-2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3875" y="450850"/>
            <a:ext cx="3937000" cy="567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6" name="TextBox 6"/>
          <p:cNvSpPr txBox="1">
            <a:spLocks noChangeArrowheads="1"/>
          </p:cNvSpPr>
          <p:nvPr/>
        </p:nvSpPr>
        <p:spPr bwMode="auto">
          <a:xfrm>
            <a:off x="276225" y="6002338"/>
            <a:ext cx="4725988" cy="1055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0794" tIns="50392" rIns="100794" bIns="50392" anchorCtr="1">
            <a:spAutoFit/>
          </a:bodyPr>
          <a:lstStyle/>
          <a:p>
            <a:pPr algn="ctr"/>
            <a:r>
              <a:rPr lang="ru-RU" sz="3100" b="1">
                <a:solidFill>
                  <a:srgbClr val="000000"/>
                </a:solidFill>
                <a:latin typeface="Calibri" pitchFamily="34" charset="0"/>
              </a:rPr>
              <a:t>Варвара Петровна    Тургенева</a:t>
            </a:r>
          </a:p>
        </p:txBody>
      </p:sp>
      <p:sp>
        <p:nvSpPr>
          <p:cNvPr id="33797" name="TextBox 6"/>
          <p:cNvSpPr txBox="1">
            <a:spLocks noChangeArrowheads="1"/>
          </p:cNvSpPr>
          <p:nvPr/>
        </p:nvSpPr>
        <p:spPr bwMode="auto">
          <a:xfrm>
            <a:off x="5434013" y="630238"/>
            <a:ext cx="3938587" cy="901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0794" tIns="50392" rIns="100794" bIns="50392" anchorCtr="1">
            <a:spAutoFit/>
          </a:bodyPr>
          <a:lstStyle/>
          <a:p>
            <a:pPr algn="ctr"/>
            <a:r>
              <a:rPr lang="ru-RU" sz="2600" b="1">
                <a:solidFill>
                  <a:srgbClr val="000000"/>
                </a:solidFill>
                <a:latin typeface="Calibri" pitchFamily="34" charset="0"/>
              </a:rPr>
              <a:t>Барыня из рассказа</a:t>
            </a:r>
          </a:p>
          <a:p>
            <a:pPr algn="ctr"/>
            <a:r>
              <a:rPr lang="ru-RU" sz="2600" b="1">
                <a:solidFill>
                  <a:srgbClr val="000000"/>
                </a:solidFill>
                <a:latin typeface="Calibri" pitchFamily="34" charset="0"/>
              </a:rPr>
              <a:t>И.С. Тургенева «Муму»</a:t>
            </a:r>
          </a:p>
        </p:txBody>
      </p:sp>
      <p:sp>
        <p:nvSpPr>
          <p:cNvPr id="33798" name="Номер слайда 5"/>
          <p:cNvSpPr txBox="1">
            <a:spLocks noChangeArrowheads="1"/>
          </p:cNvSpPr>
          <p:nvPr/>
        </p:nvSpPr>
        <p:spPr bwMode="auto">
          <a:xfrm>
            <a:off x="7227888" y="6886575"/>
            <a:ext cx="2347912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r" hangingPunct="0"/>
            <a:fld id="{63E96C1F-4971-4F35-98C7-E716B77BC28B}" type="slidenum">
              <a:rPr lang="ru-RU" sz="140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ahoma" pitchFamily="34" charset="0"/>
              </a:rPr>
              <a:pPr algn="r" hangingPunct="0"/>
              <a:t>28</a:t>
            </a:fld>
            <a:endParaRPr lang="ru-RU" sz="1400">
              <a:solidFill>
                <a:srgbClr val="000000"/>
              </a:solidFill>
              <a:latin typeface="Times New Roman" pitchFamily="18" charset="0"/>
              <a:ea typeface="Arial Unicode MS" pitchFamily="34" charset="-128"/>
              <a:cs typeface="Tahoma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4BD9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Grp="1"/>
          </p:cNvSpPr>
          <p:nvPr>
            <p:ph type="title"/>
          </p:nvPr>
        </p:nvSpPr>
        <p:spPr>
          <a:xfrm>
            <a:off x="515938" y="287338"/>
            <a:ext cx="9072562" cy="1258887"/>
          </a:xfrm>
        </p:spPr>
        <p:txBody>
          <a:bodyPr/>
          <a:lstStyle/>
          <a:p>
            <a:pPr eaLnBrk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sz="5400" b="1" spc="50" smtClean="0">
                <a:effectLst>
                  <a:outerShdw blurRad="152400" dist="50804" dir="5400000">
                    <a:srgbClr val="000000"/>
                  </a:outerShdw>
                </a:effectLst>
                <a:latin typeface="Monotype Corsiva" pitchFamily="66"/>
              </a:rPr>
              <a:t>Прототип образа главного героя</a:t>
            </a:r>
          </a:p>
        </p:txBody>
      </p:sp>
      <p:sp>
        <p:nvSpPr>
          <p:cNvPr id="34819" name="Rectangle 3"/>
          <p:cNvSpPr txBox="1">
            <a:spLocks noGrp="1"/>
          </p:cNvSpPr>
          <p:nvPr>
            <p:ph idx="1"/>
          </p:nvPr>
        </p:nvSpPr>
        <p:spPr>
          <a:xfrm>
            <a:off x="595313" y="1476375"/>
            <a:ext cx="9072562" cy="5148263"/>
          </a:xfrm>
        </p:spPr>
        <p:txBody>
          <a:bodyPr/>
          <a:lstStyle/>
          <a:p>
            <a:pPr eaLnBrk="1">
              <a:buFont typeface="StarSymbol"/>
              <a:buNone/>
            </a:pPr>
            <a:r>
              <a:rPr sz="3600" b="1" smtClean="0">
                <a:solidFill>
                  <a:srgbClr val="002060"/>
                </a:solidFill>
                <a:latin typeface="Monotype Corsiva" pitchFamily="66" charset="0"/>
                <a:ea typeface="Arial Unicode MS" pitchFamily="34" charset="-128"/>
                <a:cs typeface="Mangal" pitchFamily="18" charset="0"/>
              </a:rPr>
              <a:t>     Прототипом образа Герасима явился немой дворник Андрей, который жил у Варвары Петровны Лутовиновой, матери писателя. Это был «красавец с русыми волосами и синими глазами, огромного роста и с такой же силой, он поднимал 10 пудов. Обиды, которые терпел Герасим от своей барыни, почти полностью повторяют обиды, нанесённые реальному дворнику Андрею. Андрей, в отличие от Герасима, служил барыне до конца жизни, был верен ей и после того, как погибла собачка.</a:t>
            </a:r>
          </a:p>
        </p:txBody>
      </p:sp>
      <p:sp>
        <p:nvSpPr>
          <p:cNvPr id="34820" name="Номер слайда 3"/>
          <p:cNvSpPr txBox="1">
            <a:spLocks noChangeArrowheads="1"/>
          </p:cNvSpPr>
          <p:nvPr/>
        </p:nvSpPr>
        <p:spPr bwMode="auto">
          <a:xfrm>
            <a:off x="7227888" y="6886575"/>
            <a:ext cx="2347912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r" hangingPunct="0"/>
            <a:fld id="{B96388F7-EB69-415E-B4B7-84342A167D77}" type="slidenum">
              <a:rPr lang="ru-RU" sz="140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ahoma" pitchFamily="34" charset="0"/>
              </a:rPr>
              <a:pPr algn="r" hangingPunct="0"/>
              <a:t>29</a:t>
            </a:fld>
            <a:endParaRPr lang="ru-RU" sz="1400">
              <a:solidFill>
                <a:srgbClr val="000000"/>
              </a:solidFill>
              <a:latin typeface="Times New Roman" pitchFamily="18" charset="0"/>
              <a:ea typeface="Arial Unicode MS" pitchFamily="34" charset="-128"/>
              <a:cs typeface="Tahoma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1439863" y="900113"/>
            <a:ext cx="7272337" cy="4308475"/>
          </a:xfrm>
        </p:spPr>
        <p:txBody>
          <a:bodyPr>
            <a:spAutoFit/>
          </a:bodyPr>
          <a:lstStyle/>
          <a:p>
            <a:pPr eaLnBrk="1">
              <a:buFont typeface="StarSymbol"/>
              <a:buNone/>
            </a:pPr>
            <a:r>
              <a:rPr sz="2800" b="1" smtClean="0">
                <a:latin typeface="Arial" pitchFamily="34" charset="0"/>
                <a:ea typeface="Arial Unicode MS" pitchFamily="34" charset="-128"/>
                <a:cs typeface="Mangal" pitchFamily="18" charset="0"/>
              </a:rPr>
              <a:t>«Я не мог дышать одним воздухом, оставаться рядом с тем, что я возненавидел… В моих глазах враг этот имел определённый образ, носил известное имя: враг этот был - крепостное право. Под этим именем я собрал и сосредоточил всё, против чего я решил бороться до конца – с чем я поклялся никогда не примиряться». </a:t>
            </a:r>
            <a:br>
              <a:rPr sz="2800" b="1" smtClean="0">
                <a:latin typeface="Arial" pitchFamily="34" charset="0"/>
                <a:ea typeface="Arial Unicode MS" pitchFamily="34" charset="-128"/>
                <a:cs typeface="Mangal" pitchFamily="18" charset="0"/>
              </a:rPr>
            </a:br>
            <a:r>
              <a:rPr sz="2800" b="1" smtClean="0">
                <a:latin typeface="Arial" pitchFamily="34" charset="0"/>
                <a:ea typeface="Arial Unicode MS" pitchFamily="34" charset="-128"/>
                <a:cs typeface="Mangal" pitchFamily="18" charset="0"/>
              </a:rPr>
              <a:t>И.С. Тургенев</a:t>
            </a:r>
          </a:p>
        </p:txBody>
      </p:sp>
      <p:sp>
        <p:nvSpPr>
          <p:cNvPr id="5123" name="Номер слайда 2"/>
          <p:cNvSpPr txBox="1">
            <a:spLocks noChangeArrowheads="1"/>
          </p:cNvSpPr>
          <p:nvPr/>
        </p:nvSpPr>
        <p:spPr bwMode="auto">
          <a:xfrm>
            <a:off x="7227888" y="6886575"/>
            <a:ext cx="2347912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r" hangingPunct="0"/>
            <a:fld id="{C315B191-0E6C-4C05-B79E-C289F744BFD7}" type="slidenum">
              <a:rPr lang="ru-RU" sz="140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ahoma" pitchFamily="34" charset="0"/>
              </a:rPr>
              <a:pPr algn="r" hangingPunct="0"/>
              <a:t>3</a:t>
            </a:fld>
            <a:endParaRPr lang="ru-RU" sz="1400">
              <a:solidFill>
                <a:srgbClr val="000000"/>
              </a:solidFill>
              <a:latin typeface="Times New Roman" pitchFamily="18" charset="0"/>
              <a:ea typeface="Arial Unicode MS" pitchFamily="34" charset="-128"/>
              <a:cs typeface="Tahoma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4BD9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Рисунок 1" descr="i_516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8025" y="630238"/>
            <a:ext cx="3721100" cy="4960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3" name="TextBox 3"/>
          <p:cNvSpPr txBox="1">
            <a:spLocks noChangeArrowheads="1"/>
          </p:cNvSpPr>
          <p:nvPr/>
        </p:nvSpPr>
        <p:spPr bwMode="auto">
          <a:xfrm>
            <a:off x="5513388" y="1338263"/>
            <a:ext cx="3859212" cy="379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0794" tIns="50392" rIns="100794" bIns="50392">
            <a:spAutoFit/>
          </a:bodyPr>
          <a:lstStyle/>
          <a:p>
            <a:endParaRPr lang="ru-RU">
              <a:solidFill>
                <a:srgbClr val="000000"/>
              </a:solidFill>
              <a:latin typeface="Calibri" pitchFamily="34" charset="0"/>
            </a:endParaRPr>
          </a:p>
        </p:txBody>
      </p:sp>
      <p:pic>
        <p:nvPicPr>
          <p:cNvPr id="35844" name="Рисунок 4" descr="a754754eec8f.jpg"/>
          <p:cNvPicPr>
            <a:picLocks noChangeAspect="1"/>
          </p:cNvPicPr>
          <p:nvPr/>
        </p:nvPicPr>
        <p:blipFill>
          <a:blip r:embed="rId3" cstate="print"/>
          <a:srcRect b="7086"/>
          <a:stretch>
            <a:fillRect/>
          </a:stretch>
        </p:blipFill>
        <p:spPr bwMode="auto">
          <a:xfrm>
            <a:off x="5354638" y="2125663"/>
            <a:ext cx="3938587" cy="4922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5" name="TextBox 6"/>
          <p:cNvSpPr txBox="1">
            <a:spLocks noChangeArrowheads="1"/>
          </p:cNvSpPr>
          <p:nvPr/>
        </p:nvSpPr>
        <p:spPr bwMode="auto">
          <a:xfrm>
            <a:off x="708025" y="5748338"/>
            <a:ext cx="3859213" cy="57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0794" tIns="50392" rIns="100794" bIns="50392" anchorCtr="1">
            <a:spAutoFit/>
          </a:bodyPr>
          <a:lstStyle/>
          <a:p>
            <a:pPr algn="ctr"/>
            <a:r>
              <a:rPr lang="ru-RU" sz="3100" b="1">
                <a:solidFill>
                  <a:srgbClr val="000000"/>
                </a:solidFill>
                <a:latin typeface="Calibri" pitchFamily="34" charset="0"/>
              </a:rPr>
              <a:t>Дворник Герасим</a:t>
            </a:r>
          </a:p>
        </p:txBody>
      </p:sp>
      <p:sp>
        <p:nvSpPr>
          <p:cNvPr id="35846" name="TextBox 7"/>
          <p:cNvSpPr txBox="1">
            <a:spLocks noChangeArrowheads="1"/>
          </p:cNvSpPr>
          <p:nvPr/>
        </p:nvSpPr>
        <p:spPr bwMode="auto">
          <a:xfrm>
            <a:off x="5434013" y="393700"/>
            <a:ext cx="3859212" cy="1525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0794" tIns="50392" rIns="100794" bIns="50392" anchorCtr="1">
            <a:spAutoFit/>
          </a:bodyPr>
          <a:lstStyle/>
          <a:p>
            <a:pPr algn="ctr"/>
            <a:r>
              <a:rPr lang="ru-RU" sz="3100" b="1">
                <a:solidFill>
                  <a:srgbClr val="000000"/>
                </a:solidFill>
                <a:latin typeface="Calibri" pitchFamily="34" charset="0"/>
              </a:rPr>
              <a:t>Крепостной крестьянин матери писателя</a:t>
            </a:r>
          </a:p>
        </p:txBody>
      </p:sp>
      <p:sp>
        <p:nvSpPr>
          <p:cNvPr id="35847" name="Номер слайда 6"/>
          <p:cNvSpPr txBox="1">
            <a:spLocks noChangeArrowheads="1"/>
          </p:cNvSpPr>
          <p:nvPr/>
        </p:nvSpPr>
        <p:spPr bwMode="auto">
          <a:xfrm>
            <a:off x="7227888" y="6886575"/>
            <a:ext cx="2347912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r" hangingPunct="0"/>
            <a:fld id="{40208B9B-0C11-4C9F-9550-464C1F348AC4}" type="slidenum">
              <a:rPr lang="ru-RU" sz="140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ahoma" pitchFamily="34" charset="0"/>
              </a:rPr>
              <a:pPr algn="r" hangingPunct="0"/>
              <a:t>30</a:t>
            </a:fld>
            <a:endParaRPr lang="ru-RU" sz="1400">
              <a:solidFill>
                <a:srgbClr val="000000"/>
              </a:solidFill>
              <a:latin typeface="Times New Roman" pitchFamily="18" charset="0"/>
              <a:ea typeface="Arial Unicode MS" pitchFamily="34" charset="-128"/>
              <a:cs typeface="Tahoma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Рисунок 1" descr="10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4325" y="236538"/>
            <a:ext cx="2374900" cy="349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67" name="Рисунок 2" descr="05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39050" y="236538"/>
            <a:ext cx="2252663" cy="3576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68" name="Рисунок 3" descr="10b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71813" y="314325"/>
            <a:ext cx="3995737" cy="354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69" name="Рисунок 4" descr="11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57950" y="4173538"/>
            <a:ext cx="3149600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70" name="Рисунок 5" descr="22.jp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14325" y="4094163"/>
            <a:ext cx="4265613" cy="308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71" name="TextBox 6"/>
          <p:cNvSpPr txBox="1">
            <a:spLocks noChangeArrowheads="1"/>
          </p:cNvSpPr>
          <p:nvPr/>
        </p:nvSpPr>
        <p:spPr bwMode="auto">
          <a:xfrm>
            <a:off x="3702050" y="3859213"/>
            <a:ext cx="3228975" cy="901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0794" tIns="50392" rIns="100794" bIns="50392">
            <a:spAutoFit/>
          </a:bodyPr>
          <a:lstStyle/>
          <a:p>
            <a:r>
              <a:rPr lang="ru-RU" sz="2600" b="1" i="1">
                <a:solidFill>
                  <a:srgbClr val="000000"/>
                </a:solidFill>
                <a:latin typeface="Calibri" pitchFamily="34" charset="0"/>
              </a:rPr>
              <a:t>крестьяне в России</a:t>
            </a:r>
          </a:p>
          <a:p>
            <a:r>
              <a:rPr lang="ru-RU" sz="2600" b="1" i="1">
                <a:solidFill>
                  <a:srgbClr val="000000"/>
                </a:solidFill>
                <a:latin typeface="Calibri" pitchFamily="34" charset="0"/>
              </a:rPr>
              <a:t>            силуэты</a:t>
            </a:r>
          </a:p>
        </p:txBody>
      </p:sp>
      <p:sp>
        <p:nvSpPr>
          <p:cNvPr id="36872" name="Номер слайда 7"/>
          <p:cNvSpPr txBox="1">
            <a:spLocks noChangeArrowheads="1"/>
          </p:cNvSpPr>
          <p:nvPr/>
        </p:nvSpPr>
        <p:spPr bwMode="auto">
          <a:xfrm>
            <a:off x="7227888" y="6886575"/>
            <a:ext cx="2347912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r" hangingPunct="0"/>
            <a:fld id="{D9E01974-1B37-48C0-A201-B6AC362AB9E7}" type="slidenum">
              <a:rPr lang="ru-RU" sz="140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ahoma" pitchFamily="34" charset="0"/>
              </a:rPr>
              <a:pPr algn="r" hangingPunct="0"/>
              <a:t>31</a:t>
            </a:fld>
            <a:endParaRPr lang="ru-RU" sz="1400">
              <a:solidFill>
                <a:srgbClr val="000000"/>
              </a:solidFill>
              <a:latin typeface="Times New Roman" pitchFamily="18" charset="0"/>
              <a:ea typeface="Arial Unicode MS" pitchFamily="34" charset="-128"/>
              <a:cs typeface="Tahoma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>
              <a:spcBef>
                <a:spcPts val="0"/>
              </a:spcBef>
              <a:spcAft>
                <a:spcPts val="0"/>
              </a:spcAft>
              <a:buFont typeface="StarSymbol"/>
              <a:buNone/>
              <a:defRPr/>
            </a:pPr>
            <a:r>
              <a:rPr sz="6000" b="1" spc="50" smtClean="0">
                <a:effectLst>
                  <a:outerShdw blurRad="152400" dist="50804" dir="5400000">
                    <a:srgbClr val="000000"/>
                  </a:outerShdw>
                </a:effectLst>
              </a:rPr>
              <a:t>Работа  по  1  главе</a:t>
            </a:r>
          </a:p>
        </p:txBody>
      </p:sp>
      <p:sp>
        <p:nvSpPr>
          <p:cNvPr id="37891" name="Содержимое 2"/>
          <p:cNvSpPr txBox="1">
            <a:spLocks noGrp="1"/>
          </p:cNvSpPr>
          <p:nvPr>
            <p:ph idx="1"/>
          </p:nvPr>
        </p:nvSpPr>
        <p:spPr>
          <a:ln w="9528">
            <a:solidFill>
              <a:srgbClr val="000000"/>
            </a:solidFill>
          </a:ln>
        </p:spPr>
        <p:txBody>
          <a:bodyPr/>
          <a:lstStyle/>
          <a:p>
            <a:pPr eaLnBrk="1">
              <a:buFont typeface="StarSymbol"/>
              <a:buNone/>
            </a:pPr>
            <a:r>
              <a:rPr smtClean="0">
                <a:latin typeface="Arial" pitchFamily="34" charset="0"/>
                <a:ea typeface="Arial Unicode MS" pitchFamily="34" charset="-128"/>
                <a:cs typeface="Mangal" pitchFamily="18" charset="0"/>
              </a:rPr>
              <a:t>1) </a:t>
            </a:r>
            <a:r>
              <a:rPr b="1" smtClean="0">
                <a:latin typeface="Arial" pitchFamily="34" charset="0"/>
                <a:ea typeface="Arial Unicode MS" pitchFamily="34" charset="-128"/>
                <a:cs typeface="Mangal" pitchFamily="18" charset="0"/>
              </a:rPr>
              <a:t>Автор называет  Герасима</a:t>
            </a:r>
          </a:p>
          <a:p>
            <a:pPr eaLnBrk="1">
              <a:buFont typeface="StarSymbol"/>
              <a:buNone/>
            </a:pPr>
            <a:r>
              <a:rPr b="1" smtClean="0">
                <a:latin typeface="Arial" pitchFamily="34" charset="0"/>
                <a:ea typeface="Arial Unicode MS" pitchFamily="34" charset="-128"/>
                <a:cs typeface="Mangal" pitchFamily="18" charset="0"/>
              </a:rPr>
              <a:t>    самым «замечательным лицом».</a:t>
            </a:r>
          </a:p>
          <a:p>
            <a:pPr eaLnBrk="1">
              <a:buFont typeface="StarSymbol"/>
              <a:buNone/>
            </a:pPr>
            <a:endParaRPr b="1" smtClean="0">
              <a:latin typeface="Arial" pitchFamily="34" charset="0"/>
              <a:ea typeface="Arial Unicode MS" pitchFamily="34" charset="-128"/>
              <a:cs typeface="Mangal" pitchFamily="18" charset="0"/>
            </a:endParaRPr>
          </a:p>
          <a:p>
            <a:pPr eaLnBrk="1">
              <a:buFont typeface="StarSymbol"/>
              <a:buNone/>
            </a:pPr>
            <a:r>
              <a:rPr b="1" smtClean="0">
                <a:latin typeface="Arial" pitchFamily="34" charset="0"/>
                <a:ea typeface="Arial Unicode MS" pitchFamily="34" charset="-128"/>
                <a:cs typeface="Mangal" pitchFamily="18" charset="0"/>
              </a:rPr>
              <a:t>    Каково лексическое значение</a:t>
            </a:r>
          </a:p>
          <a:p>
            <a:pPr eaLnBrk="1">
              <a:buFont typeface="StarSymbol"/>
              <a:buNone/>
            </a:pPr>
            <a:r>
              <a:rPr b="1" smtClean="0">
                <a:latin typeface="Arial" pitchFamily="34" charset="0"/>
                <a:ea typeface="Arial Unicode MS" pitchFamily="34" charset="-128"/>
                <a:cs typeface="Mangal" pitchFamily="18" charset="0"/>
              </a:rPr>
              <a:t>    этого  слова?</a:t>
            </a:r>
          </a:p>
        </p:txBody>
      </p:sp>
      <p:sp>
        <p:nvSpPr>
          <p:cNvPr id="37892" name="Номер слайда 3"/>
          <p:cNvSpPr txBox="1">
            <a:spLocks noChangeArrowheads="1"/>
          </p:cNvSpPr>
          <p:nvPr/>
        </p:nvSpPr>
        <p:spPr bwMode="auto">
          <a:xfrm>
            <a:off x="7227888" y="6886575"/>
            <a:ext cx="2347912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r" hangingPunct="0"/>
            <a:fld id="{3D60888D-30E6-4984-9228-064057937DC8}" type="slidenum">
              <a:rPr lang="ru-RU" sz="140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ahoma" pitchFamily="34" charset="0"/>
              </a:rPr>
              <a:pPr algn="r" hangingPunct="0"/>
              <a:t>32</a:t>
            </a:fld>
            <a:endParaRPr lang="ru-RU" sz="1400">
              <a:solidFill>
                <a:srgbClr val="000000"/>
              </a:solidFill>
              <a:latin typeface="Times New Roman" pitchFamily="18" charset="0"/>
              <a:ea typeface="Arial Unicode MS" pitchFamily="34" charset="-128"/>
              <a:cs typeface="Tahoma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Рисунок 36" descr="t618a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080625" cy="755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915" name="Заголовок 1"/>
          <p:cNvSpPr txBox="1">
            <a:spLocks noGrp="1"/>
          </p:cNvSpPr>
          <p:nvPr>
            <p:ph type="title"/>
          </p:nvPr>
        </p:nvSpPr>
        <p:spPr>
          <a:xfrm>
            <a:off x="503238" y="0"/>
            <a:ext cx="9074150" cy="1241425"/>
          </a:xfrm>
        </p:spPr>
        <p:txBody>
          <a:bodyPr/>
          <a:lstStyle/>
          <a:p>
            <a:pPr eaLnBrk="1" hangingPunct="1"/>
            <a:r>
              <a:rPr b="1" smtClean="0">
                <a:solidFill>
                  <a:srgbClr val="C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b="1" smtClean="0"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Средства создания литературного героя</a:t>
            </a:r>
            <a:endParaRPr smtClean="0"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008438" y="3144838"/>
            <a:ext cx="1905000" cy="1587500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charset="0"/>
              <a:buNone/>
              <a:defRPr/>
            </a:pPr>
            <a:r>
              <a:rPr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Герой</a:t>
            </a:r>
            <a:endParaRPr sz="4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3849688" y="1477963"/>
            <a:ext cx="2198687" cy="100806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794" tIns="50397" rIns="100794" bIns="50397" anchor="ctr"/>
          <a:lstStyle/>
          <a:p>
            <a:pPr algn="ctr">
              <a:defRPr/>
            </a:pPr>
            <a:r>
              <a:rPr lang="ru-RU" sz="4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Имя</a:t>
            </a:r>
          </a:p>
        </p:txBody>
      </p:sp>
      <p:sp>
        <p:nvSpPr>
          <p:cNvPr id="8" name="Овал 7"/>
          <p:cNvSpPr/>
          <p:nvPr/>
        </p:nvSpPr>
        <p:spPr>
          <a:xfrm>
            <a:off x="7104063" y="1954213"/>
            <a:ext cx="2700337" cy="124618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794" tIns="50397" rIns="100794" bIns="50397" anchor="ctr"/>
          <a:lstStyle/>
          <a:p>
            <a:pPr algn="ctr">
              <a:defRPr/>
            </a:pPr>
            <a:r>
              <a:rPr lang="ru-RU" sz="26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поведение</a:t>
            </a:r>
          </a:p>
        </p:txBody>
      </p:sp>
      <p:sp>
        <p:nvSpPr>
          <p:cNvPr id="9" name="Овал 8"/>
          <p:cNvSpPr/>
          <p:nvPr/>
        </p:nvSpPr>
        <p:spPr>
          <a:xfrm>
            <a:off x="7183438" y="3859213"/>
            <a:ext cx="2698750" cy="1244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794" tIns="50397" rIns="100794" bIns="50397" anchor="ctr"/>
          <a:lstStyle/>
          <a:p>
            <a:pPr algn="ctr">
              <a:defRPr/>
            </a:pPr>
            <a:r>
              <a:rPr lang="ru-RU" sz="31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поступки</a:t>
            </a:r>
          </a:p>
        </p:txBody>
      </p:sp>
      <p:sp>
        <p:nvSpPr>
          <p:cNvPr id="10" name="Овал 9"/>
          <p:cNvSpPr/>
          <p:nvPr/>
        </p:nvSpPr>
        <p:spPr>
          <a:xfrm>
            <a:off x="6151563" y="5605463"/>
            <a:ext cx="2619375" cy="13493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794" tIns="50397" rIns="100794" bIns="50397" anchor="ctr"/>
          <a:lstStyle/>
          <a:p>
            <a:pPr algn="ctr">
              <a:defRPr/>
            </a:pPr>
            <a:r>
              <a:rPr lang="ru-RU" sz="31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интерьер</a:t>
            </a:r>
          </a:p>
        </p:txBody>
      </p:sp>
      <p:sp>
        <p:nvSpPr>
          <p:cNvPr id="12" name="Овал 11"/>
          <p:cNvSpPr/>
          <p:nvPr/>
        </p:nvSpPr>
        <p:spPr>
          <a:xfrm>
            <a:off x="2103438" y="6081713"/>
            <a:ext cx="3016250" cy="1244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794" tIns="50397" rIns="100794" bIns="50397" anchor="ctr"/>
          <a:lstStyle/>
          <a:p>
            <a:pPr algn="ctr">
              <a:defRPr/>
            </a:pPr>
            <a:r>
              <a:rPr lang="ru-RU" sz="26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род занятий, обязанности</a:t>
            </a:r>
          </a:p>
        </p:txBody>
      </p:sp>
      <p:sp>
        <p:nvSpPr>
          <p:cNvPr id="13" name="Овал 12"/>
          <p:cNvSpPr/>
          <p:nvPr/>
        </p:nvSpPr>
        <p:spPr>
          <a:xfrm>
            <a:off x="276225" y="1636713"/>
            <a:ext cx="2382838" cy="124618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794" tIns="50397" rIns="100794" bIns="50397" anchor="ctr"/>
          <a:lstStyle/>
          <a:p>
            <a:pPr algn="ctr">
              <a:defRPr/>
            </a:pPr>
            <a:r>
              <a:rPr lang="ru-RU" sz="31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портрет</a:t>
            </a:r>
          </a:p>
        </p:txBody>
      </p:sp>
      <p:sp>
        <p:nvSpPr>
          <p:cNvPr id="14" name="Овал 13"/>
          <p:cNvSpPr/>
          <p:nvPr/>
        </p:nvSpPr>
        <p:spPr>
          <a:xfrm>
            <a:off x="276225" y="3303588"/>
            <a:ext cx="2779713" cy="119062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794" tIns="50397" rIns="100794" bIns="50397" anchor="ctr"/>
          <a:lstStyle/>
          <a:p>
            <a:pPr>
              <a:defRPr/>
            </a:pPr>
            <a:r>
              <a:rPr lang="ru-RU" sz="26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внешность</a:t>
            </a:r>
          </a:p>
        </p:txBody>
      </p:sp>
      <p:sp>
        <p:nvSpPr>
          <p:cNvPr id="15" name="Овал 14"/>
          <p:cNvSpPr/>
          <p:nvPr/>
        </p:nvSpPr>
        <p:spPr>
          <a:xfrm>
            <a:off x="436563" y="4891088"/>
            <a:ext cx="2381250" cy="111125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794" tIns="50397" rIns="100794" bIns="50397" anchor="ctr"/>
          <a:lstStyle/>
          <a:p>
            <a:pPr algn="ctr">
              <a:defRPr/>
            </a:pPr>
            <a:r>
              <a:rPr lang="ru-RU" sz="31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одежда</a:t>
            </a:r>
          </a:p>
        </p:txBody>
      </p:sp>
      <p:cxnSp>
        <p:nvCxnSpPr>
          <p:cNvPr id="17" name="Прямая со стрелкой 16"/>
          <p:cNvCxnSpPr>
            <a:stCxn id="6" idx="0"/>
            <a:endCxn id="7" idx="4"/>
          </p:cNvCxnSpPr>
          <p:nvPr/>
        </p:nvCxnSpPr>
        <p:spPr>
          <a:xfrm rot="16200000" flipV="1">
            <a:off x="4625975" y="2809875"/>
            <a:ext cx="658813" cy="1111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>
            <a:stCxn id="6" idx="3"/>
          </p:cNvCxnSpPr>
          <p:nvPr/>
        </p:nvCxnSpPr>
        <p:spPr>
          <a:xfrm flipV="1">
            <a:off x="5913438" y="2827338"/>
            <a:ext cx="1349375" cy="111125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>
            <a:stCxn id="6" idx="3"/>
          </p:cNvCxnSpPr>
          <p:nvPr/>
        </p:nvCxnSpPr>
        <p:spPr>
          <a:xfrm>
            <a:off x="5913438" y="3938588"/>
            <a:ext cx="1349375" cy="39846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>
            <a:stCxn id="6" idx="3"/>
          </p:cNvCxnSpPr>
          <p:nvPr/>
        </p:nvCxnSpPr>
        <p:spPr>
          <a:xfrm>
            <a:off x="5913438" y="3938588"/>
            <a:ext cx="1033462" cy="166687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>
            <a:stCxn id="6" idx="2"/>
          </p:cNvCxnSpPr>
          <p:nvPr/>
        </p:nvCxnSpPr>
        <p:spPr>
          <a:xfrm rot="5400000">
            <a:off x="3849688" y="4970463"/>
            <a:ext cx="1349375" cy="87312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>
            <a:stCxn id="6" idx="1"/>
            <a:endCxn id="13" idx="6"/>
          </p:cNvCxnSpPr>
          <p:nvPr/>
        </p:nvCxnSpPr>
        <p:spPr>
          <a:xfrm rot="10800000">
            <a:off x="2659063" y="2259013"/>
            <a:ext cx="1349375" cy="167957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/>
          <p:nvPr/>
        </p:nvCxnSpPr>
        <p:spPr>
          <a:xfrm rot="5400000">
            <a:off x="1177925" y="3117850"/>
            <a:ext cx="42068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 стрелкой 35"/>
          <p:cNvCxnSpPr>
            <a:stCxn id="14" idx="4"/>
            <a:endCxn id="15" idx="0"/>
          </p:cNvCxnSpPr>
          <p:nvPr/>
        </p:nvCxnSpPr>
        <p:spPr>
          <a:xfrm rot="5400000">
            <a:off x="1448594" y="4672807"/>
            <a:ext cx="396875" cy="3968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Заголовок 1"/>
          <p:cNvSpPr txBox="1">
            <a:spLocks noGrp="1"/>
          </p:cNvSpPr>
          <p:nvPr>
            <p:ph type="title"/>
          </p:nvPr>
        </p:nvSpPr>
        <p:spPr>
          <a:xfrm>
            <a:off x="893763" y="331788"/>
            <a:ext cx="8678862" cy="1260475"/>
          </a:xfrm>
        </p:spPr>
        <p:txBody>
          <a:bodyPr/>
          <a:lstStyle/>
          <a:p>
            <a:pPr eaLnBrk="1"/>
            <a:r>
              <a:rPr b="1" smtClean="0">
                <a:latin typeface="Arial" pitchFamily="34" charset="0"/>
                <a:ea typeface="Arial Unicode MS" pitchFamily="34" charset="-128"/>
                <a:cs typeface="Mangal" pitchFamily="18" charset="0"/>
              </a:rPr>
              <a:t>Герасим – замечательное лицо</a:t>
            </a:r>
          </a:p>
        </p:txBody>
      </p:sp>
      <p:sp>
        <p:nvSpPr>
          <p:cNvPr id="39939" name="Содержимое 2"/>
          <p:cNvSpPr txBox="1">
            <a:spLocks noGrp="1"/>
          </p:cNvSpPr>
          <p:nvPr>
            <p:ph idx="1"/>
          </p:nvPr>
        </p:nvSpPr>
        <p:spPr>
          <a:xfrm>
            <a:off x="1509713" y="2014538"/>
            <a:ext cx="8062912" cy="1377950"/>
          </a:xfrm>
          <a:ln w="9528">
            <a:solidFill>
              <a:srgbClr val="000000"/>
            </a:solidFill>
          </a:ln>
        </p:spPr>
        <p:txBody>
          <a:bodyPr/>
          <a:lstStyle/>
          <a:p>
            <a:pPr eaLnBrk="1"/>
            <a:r>
              <a:rPr sz="4400" b="1" smtClean="0">
                <a:solidFill>
                  <a:srgbClr val="C00000"/>
                </a:solidFill>
                <a:latin typeface="Arial" pitchFamily="34" charset="0"/>
                <a:ea typeface="Arial Unicode MS" pitchFamily="34" charset="-128"/>
                <a:cs typeface="Mangal" pitchFamily="18" charset="0"/>
              </a:rPr>
              <a:t>Необычайная  сила;</a:t>
            </a:r>
          </a:p>
          <a:p>
            <a:pPr eaLnBrk="1"/>
            <a:r>
              <a:rPr smtClean="0">
                <a:latin typeface="Arial" pitchFamily="34" charset="0"/>
                <a:ea typeface="Arial Unicode MS" pitchFamily="34" charset="-128"/>
                <a:cs typeface="Mangal" pitchFamily="18" charset="0"/>
              </a:rPr>
              <a:t>(работал за четверых)</a:t>
            </a:r>
          </a:p>
        </p:txBody>
      </p:sp>
      <p:pic>
        <p:nvPicPr>
          <p:cNvPr id="39940" name="Picture 2" descr="C:\Documents\Герасим работник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19238" y="3587750"/>
            <a:ext cx="4392612" cy="3597275"/>
          </a:xfrm>
          <a:prstGeom prst="rect">
            <a:avLst/>
          </a:prstGeom>
          <a:noFill/>
          <a:ln w="9528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39941" name="Picture 3" descr="C:\Documents\Герасим во дворе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89675" y="3625850"/>
            <a:ext cx="3263900" cy="3595688"/>
          </a:xfrm>
          <a:prstGeom prst="rect">
            <a:avLst/>
          </a:prstGeom>
          <a:noFill/>
          <a:ln w="9528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39942" name="Номер слайда 5"/>
          <p:cNvSpPr txBox="1">
            <a:spLocks noChangeArrowheads="1"/>
          </p:cNvSpPr>
          <p:nvPr/>
        </p:nvSpPr>
        <p:spPr bwMode="auto">
          <a:xfrm>
            <a:off x="7227888" y="6886575"/>
            <a:ext cx="2347912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r" hangingPunct="0"/>
            <a:fld id="{4FB49F46-F1E8-4B79-8AAD-ADDAD3DCF86B}" type="slidenum">
              <a:rPr lang="ru-RU" sz="140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ahoma" pitchFamily="34" charset="0"/>
              </a:rPr>
              <a:pPr algn="r" hangingPunct="0"/>
              <a:t>34</a:t>
            </a:fld>
            <a:endParaRPr lang="ru-RU" sz="1400">
              <a:solidFill>
                <a:srgbClr val="000000"/>
              </a:solidFill>
              <a:latin typeface="Times New Roman" pitchFamily="18" charset="0"/>
              <a:ea typeface="Arial Unicode MS" pitchFamily="34" charset="-128"/>
              <a:cs typeface="Tahoma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4BD9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>
              <a:spcBef>
                <a:spcPts val="0"/>
              </a:spcBef>
              <a:spcAft>
                <a:spcPts val="0"/>
              </a:spcAft>
              <a:buFont typeface="StarSymbol"/>
              <a:buNone/>
              <a:defRPr/>
            </a:pPr>
            <a:r>
              <a:rPr sz="6600" b="1" spc="50" smtClean="0">
                <a:effectLst>
                  <a:outerShdw blurRad="152400" dist="50804" dir="5400000">
                    <a:srgbClr val="000000"/>
                  </a:outerShdw>
                </a:effectLst>
              </a:rPr>
              <a:t>Работа по 1 главе</a:t>
            </a:r>
          </a:p>
        </p:txBody>
      </p:sp>
      <p:sp>
        <p:nvSpPr>
          <p:cNvPr id="3" name="Содержимое 2"/>
          <p:cNvSpPr txBox="1">
            <a:spLocks noGrp="1"/>
          </p:cNvSpPr>
          <p:nvPr>
            <p:ph idx="1"/>
          </p:nvPr>
        </p:nvSpPr>
        <p:spPr>
          <a:xfrm>
            <a:off x="503238" y="2100263"/>
            <a:ext cx="9040812" cy="5064125"/>
          </a:xfrm>
          <a:ln w="9528">
            <a:solidFill>
              <a:srgbClr val="000000"/>
            </a:solidFill>
          </a:ln>
        </p:spPr>
        <p:txBody>
          <a:bodyPr/>
          <a:lstStyle/>
          <a:p>
            <a:pPr marL="431999" indent="-323999" eaLnBrk="1" fontAlgn="auto">
              <a:spcBef>
                <a:spcPts val="0"/>
              </a:spcBef>
              <a:spcAft>
                <a:spcPts val="1415"/>
              </a:spcAft>
              <a:buFont typeface="StarSymbol"/>
              <a:buNone/>
              <a:defRPr/>
            </a:pPr>
            <a:r>
              <a:rPr b="1" smtClean="0"/>
              <a:t>2) «Барыня взяла его из деревни»?</a:t>
            </a:r>
          </a:p>
          <a:p>
            <a:pPr marL="431999" indent="-323999" eaLnBrk="1" fontAlgn="auto">
              <a:spcBef>
                <a:spcPts val="0"/>
              </a:spcBef>
              <a:spcAft>
                <a:spcPts val="1415"/>
              </a:spcAft>
              <a:buFont typeface="StarSymbol"/>
              <a:buNone/>
              <a:defRPr/>
            </a:pPr>
            <a:r>
              <a:rPr b="1" smtClean="0"/>
              <a:t>      Что значит взяла?  А если  он</a:t>
            </a:r>
          </a:p>
          <a:p>
            <a:pPr marL="431999" indent="-323999" eaLnBrk="1" fontAlgn="auto">
              <a:spcBef>
                <a:spcPts val="0"/>
              </a:spcBef>
              <a:spcAft>
                <a:spcPts val="1415"/>
              </a:spcAft>
              <a:buFont typeface="StarSymbol"/>
              <a:buNone/>
              <a:defRPr/>
            </a:pPr>
            <a:r>
              <a:rPr b="1" smtClean="0"/>
              <a:t>      не  захотел  бы  поехать?</a:t>
            </a:r>
          </a:p>
          <a:p>
            <a:pPr marL="431999" indent="-323999" eaLnBrk="1" fontAlgn="auto">
              <a:spcBef>
                <a:spcPts val="0"/>
              </a:spcBef>
              <a:spcAft>
                <a:spcPts val="1415"/>
              </a:spcAft>
              <a:buFont typeface="StarSymbol"/>
              <a:buNone/>
              <a:defRPr/>
            </a:pPr>
            <a:endParaRPr b="1" smtClean="0"/>
          </a:p>
          <a:p>
            <a:pPr marL="566964" indent="-566964" eaLnBrk="1" fontAlgn="auto">
              <a:spcBef>
                <a:spcPts val="0"/>
              </a:spcBef>
              <a:spcAft>
                <a:spcPts val="1415"/>
              </a:spcAft>
              <a:buFont typeface="StarSymbol"/>
              <a:buNone/>
              <a:defRPr/>
            </a:pPr>
            <a:r>
              <a:rPr b="1" smtClean="0"/>
              <a:t>3)  Как он воспринял  переезд?</a:t>
            </a:r>
          </a:p>
          <a:p>
            <a:pPr marL="566964" indent="-566964" eaLnBrk="1" fontAlgn="auto">
              <a:spcBef>
                <a:spcPts val="0"/>
              </a:spcBef>
              <a:spcAft>
                <a:spcPts val="1415"/>
              </a:spcAft>
              <a:buFont typeface="StarSymbol"/>
              <a:buNone/>
              <a:defRPr/>
            </a:pPr>
            <a:r>
              <a:rPr b="1" smtClean="0"/>
              <a:t>     Хорошо ли ему было в городе?</a:t>
            </a:r>
          </a:p>
          <a:p>
            <a:pPr marL="566964" indent="-566964" eaLnBrk="1" fontAlgn="auto">
              <a:spcBef>
                <a:spcPts val="0"/>
              </a:spcBef>
              <a:spcAft>
                <a:spcPts val="1415"/>
              </a:spcAft>
              <a:buFont typeface="StarSymbol"/>
              <a:buNone/>
              <a:defRPr/>
            </a:pPr>
            <a:r>
              <a:rPr b="1" smtClean="0"/>
              <a:t>     Его  душевное  состояние?</a:t>
            </a:r>
          </a:p>
          <a:p>
            <a:pPr marL="431999" indent="-323999" eaLnBrk="1" fontAlgn="auto">
              <a:spcBef>
                <a:spcPts val="0"/>
              </a:spcBef>
              <a:spcAft>
                <a:spcPts val="1415"/>
              </a:spcAft>
              <a:buFont typeface="StarSymbol"/>
              <a:buNone/>
              <a:defRPr/>
            </a:pPr>
            <a:endParaRPr smtClean="0"/>
          </a:p>
        </p:txBody>
      </p:sp>
      <p:sp>
        <p:nvSpPr>
          <p:cNvPr id="40964" name="Номер слайда 3"/>
          <p:cNvSpPr txBox="1">
            <a:spLocks noChangeArrowheads="1"/>
          </p:cNvSpPr>
          <p:nvPr/>
        </p:nvSpPr>
        <p:spPr bwMode="auto">
          <a:xfrm>
            <a:off x="7227888" y="6886575"/>
            <a:ext cx="2347912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r" hangingPunct="0"/>
            <a:fld id="{33010BB1-B3D3-4221-BC4E-B0706C563D7A}" type="slidenum">
              <a:rPr lang="ru-RU" sz="140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ahoma" pitchFamily="34" charset="0"/>
              </a:rPr>
              <a:pPr algn="r" hangingPunct="0"/>
              <a:t>35</a:t>
            </a:fld>
            <a:endParaRPr lang="ru-RU" sz="1400">
              <a:solidFill>
                <a:srgbClr val="000000"/>
              </a:solidFill>
              <a:latin typeface="Times New Roman" pitchFamily="18" charset="0"/>
              <a:ea typeface="Arial Unicode MS" pitchFamily="34" charset="-128"/>
              <a:cs typeface="Tahoma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>
              <a:spcBef>
                <a:spcPts val="0"/>
              </a:spcBef>
              <a:spcAft>
                <a:spcPts val="0"/>
              </a:spcAft>
              <a:buFont typeface="StarSymbol"/>
              <a:buNone/>
              <a:defRPr/>
            </a:pPr>
            <a:r>
              <a:rPr sz="6000" b="1" spc="50" smtClean="0">
                <a:effectLst>
                  <a:outerShdw blurRad="152400" dist="50804" dir="5400000">
                    <a:srgbClr val="000000"/>
                  </a:outerShdw>
                </a:effectLst>
              </a:rPr>
              <a:t>Работа  по  1-ой главе</a:t>
            </a:r>
          </a:p>
        </p:txBody>
      </p:sp>
      <p:sp>
        <p:nvSpPr>
          <p:cNvPr id="41987" name="Содержимое 2"/>
          <p:cNvSpPr txBox="1">
            <a:spLocks noGrp="1"/>
          </p:cNvSpPr>
          <p:nvPr>
            <p:ph idx="1"/>
          </p:nvPr>
        </p:nvSpPr>
        <p:spPr>
          <a:xfrm>
            <a:off x="1143000" y="2014538"/>
            <a:ext cx="4449763" cy="5132387"/>
          </a:xfrm>
          <a:ln w="9528">
            <a:solidFill>
              <a:srgbClr val="000000"/>
            </a:solidFill>
          </a:ln>
        </p:spPr>
        <p:txBody>
          <a:bodyPr/>
          <a:lstStyle/>
          <a:p>
            <a:pPr eaLnBrk="1">
              <a:buFont typeface="StarSymbol"/>
              <a:buNone/>
            </a:pPr>
            <a:r>
              <a:rPr sz="4400" smtClean="0">
                <a:latin typeface="Arial" pitchFamily="34" charset="0"/>
                <a:ea typeface="Arial Unicode MS" pitchFamily="34" charset="-128"/>
                <a:cs typeface="Mangal" pitchFamily="18" charset="0"/>
              </a:rPr>
              <a:t>4) Чем Герасим выделялся среди других  дворовых?</a:t>
            </a:r>
          </a:p>
        </p:txBody>
      </p:sp>
      <p:pic>
        <p:nvPicPr>
          <p:cNvPr id="41988" name="Picture 4" descr="C:\Documents\Герасим дворник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70575" y="2016125"/>
            <a:ext cx="3954463" cy="5130800"/>
          </a:xfrm>
          <a:prstGeom prst="rect">
            <a:avLst/>
          </a:prstGeom>
          <a:noFill/>
          <a:ln w="9528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41989" name="Номер слайда 4"/>
          <p:cNvSpPr txBox="1">
            <a:spLocks noChangeArrowheads="1"/>
          </p:cNvSpPr>
          <p:nvPr/>
        </p:nvSpPr>
        <p:spPr bwMode="auto">
          <a:xfrm>
            <a:off x="7227888" y="6886575"/>
            <a:ext cx="2347912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r" hangingPunct="0"/>
            <a:fld id="{D4AF4735-C868-48BF-B9DF-B9A59509ADFF}" type="slidenum">
              <a:rPr lang="ru-RU" sz="140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ahoma" pitchFamily="34" charset="0"/>
              </a:rPr>
              <a:pPr algn="r" hangingPunct="0"/>
              <a:t>36</a:t>
            </a:fld>
            <a:endParaRPr lang="ru-RU" sz="1400">
              <a:solidFill>
                <a:srgbClr val="000000"/>
              </a:solidFill>
              <a:latin typeface="Times New Roman" pitchFamily="18" charset="0"/>
              <a:ea typeface="Arial Unicode MS" pitchFamily="34" charset="-128"/>
              <a:cs typeface="Tahoma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4BD9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>
              <a:spcBef>
                <a:spcPts val="0"/>
              </a:spcBef>
              <a:spcAft>
                <a:spcPts val="0"/>
              </a:spcAft>
              <a:buFont typeface="StarSymbol"/>
              <a:buNone/>
              <a:defRPr/>
            </a:pPr>
            <a:r>
              <a:rPr sz="6000" b="1" spc="50" smtClean="0">
                <a:effectLst>
                  <a:outerShdw blurRad="152400" dist="50804" dir="5400000">
                    <a:srgbClr val="000000"/>
                  </a:outerShdw>
                </a:effectLst>
              </a:rPr>
              <a:t>Неутомимый  работник</a:t>
            </a:r>
          </a:p>
        </p:txBody>
      </p:sp>
      <p:sp>
        <p:nvSpPr>
          <p:cNvPr id="43011" name="Содержимое 2"/>
          <p:cNvSpPr txBox="1">
            <a:spLocks noGrp="1"/>
          </p:cNvSpPr>
          <p:nvPr>
            <p:ph idx="1"/>
          </p:nvPr>
        </p:nvSpPr>
        <p:spPr>
          <a:xfrm>
            <a:off x="647700" y="1547813"/>
            <a:ext cx="8924925" cy="5265737"/>
          </a:xfrm>
          <a:ln w="9528">
            <a:solidFill>
              <a:srgbClr val="000000"/>
            </a:solidFill>
          </a:ln>
        </p:spPr>
        <p:txBody>
          <a:bodyPr/>
          <a:lstStyle/>
          <a:p>
            <a:pPr eaLnBrk="1">
              <a:buFont typeface="StarSymbol"/>
              <a:buNone/>
            </a:pPr>
            <a:r>
              <a:rPr b="1" smtClean="0">
                <a:latin typeface="Arial" pitchFamily="34" charset="0"/>
                <a:ea typeface="Arial Unicode MS" pitchFamily="34" charset="-128"/>
                <a:cs typeface="Mangal" pitchFamily="18" charset="0"/>
              </a:rPr>
              <a:t>А) Работает  с  утра  до  вечера;</a:t>
            </a:r>
          </a:p>
          <a:p>
            <a:pPr eaLnBrk="1">
              <a:buFont typeface="StarSymbol"/>
              <a:buNone/>
            </a:pPr>
            <a:r>
              <a:rPr b="1" smtClean="0">
                <a:latin typeface="Arial" pitchFamily="34" charset="0"/>
                <a:ea typeface="Arial Unicode MS" pitchFamily="34" charset="-128"/>
                <a:cs typeface="Mangal" pitchFamily="18" charset="0"/>
              </a:rPr>
              <a:t>Б) Любит крестьянский  труд;</a:t>
            </a:r>
          </a:p>
          <a:p>
            <a:pPr eaLnBrk="1">
              <a:buFont typeface="StarSymbol"/>
              <a:buNone/>
            </a:pPr>
            <a:r>
              <a:rPr b="1" smtClean="0">
                <a:latin typeface="Arial" pitchFamily="34" charset="0"/>
                <a:ea typeface="Arial Unicode MS" pitchFamily="34" charset="-128"/>
                <a:cs typeface="Mangal" pitchFamily="18" charset="0"/>
              </a:rPr>
              <a:t>В) Не умеет скучать</a:t>
            </a:r>
          </a:p>
          <a:p>
            <a:pPr eaLnBrk="1">
              <a:buFont typeface="StarSymbol"/>
              <a:buNone/>
            </a:pPr>
            <a:endParaRPr smtClean="0">
              <a:latin typeface="Arial" pitchFamily="34" charset="0"/>
              <a:ea typeface="Arial Unicode MS" pitchFamily="34" charset="-128"/>
              <a:cs typeface="Mangal" pitchFamily="18" charset="0"/>
            </a:endParaRPr>
          </a:p>
          <a:p>
            <a:pPr eaLnBrk="1">
              <a:buFont typeface="StarSymbol"/>
              <a:buNone/>
            </a:pPr>
            <a:r>
              <a:rPr sz="4000" b="1" smtClean="0">
                <a:solidFill>
                  <a:srgbClr val="C00000"/>
                </a:solidFill>
                <a:latin typeface="Arial" pitchFamily="34" charset="0"/>
                <a:ea typeface="Arial Unicode MS" pitchFamily="34" charset="-128"/>
                <a:cs typeface="Mangal" pitchFamily="18" charset="0"/>
              </a:rPr>
              <a:t>Усердный работник</a:t>
            </a:r>
          </a:p>
          <a:p>
            <a:pPr eaLnBrk="1">
              <a:buFont typeface="StarSymbol"/>
              <a:buNone/>
            </a:pPr>
            <a:r>
              <a:rPr sz="3100" b="1" smtClean="0">
                <a:latin typeface="Arial" pitchFamily="34" charset="0"/>
                <a:ea typeface="Arial Unicode MS" pitchFamily="34" charset="-128"/>
                <a:cs typeface="Mangal" pitchFamily="18" charset="0"/>
              </a:rPr>
              <a:t>А) чистота на дворе</a:t>
            </a:r>
          </a:p>
          <a:p>
            <a:pPr eaLnBrk="1">
              <a:buFont typeface="StarSymbol"/>
              <a:buNone/>
            </a:pPr>
            <a:r>
              <a:rPr sz="3100" b="1" smtClean="0">
                <a:latin typeface="Arial" pitchFamily="34" charset="0"/>
                <a:ea typeface="Arial Unicode MS" pitchFamily="34" charset="-128"/>
                <a:cs typeface="Mangal" pitchFamily="18" charset="0"/>
              </a:rPr>
              <a:t>Б) петухи  не смели драться</a:t>
            </a:r>
          </a:p>
          <a:p>
            <a:pPr eaLnBrk="1">
              <a:buFont typeface="StarSymbol"/>
              <a:buNone/>
            </a:pPr>
            <a:r>
              <a:rPr sz="3100" b="1" smtClean="0">
                <a:latin typeface="Arial" pitchFamily="34" charset="0"/>
                <a:ea typeface="Arial Unicode MS" pitchFamily="34" charset="-128"/>
                <a:cs typeface="Mangal" pitchFamily="18" charset="0"/>
              </a:rPr>
              <a:t>В) чужие боялись</a:t>
            </a:r>
          </a:p>
          <a:p>
            <a:pPr eaLnBrk="1">
              <a:buFont typeface="StarSymbol"/>
              <a:buNone/>
            </a:pPr>
            <a:endParaRPr b="1" smtClean="0">
              <a:latin typeface="Arial" pitchFamily="34" charset="0"/>
              <a:ea typeface="Arial Unicode MS" pitchFamily="34" charset="-128"/>
              <a:cs typeface="Mangal" pitchFamily="18" charset="0"/>
            </a:endParaRPr>
          </a:p>
          <a:p>
            <a:pPr eaLnBrk="1">
              <a:buFont typeface="StarSymbol"/>
              <a:buNone/>
            </a:pPr>
            <a:endParaRPr i="1" smtClean="0">
              <a:latin typeface="Arial" pitchFamily="34" charset="0"/>
              <a:ea typeface="Arial Unicode MS" pitchFamily="34" charset="-128"/>
              <a:cs typeface="Mangal" pitchFamily="18" charset="0"/>
            </a:endParaRPr>
          </a:p>
        </p:txBody>
      </p:sp>
      <p:sp>
        <p:nvSpPr>
          <p:cNvPr id="43012" name="Номер слайда 3"/>
          <p:cNvSpPr txBox="1">
            <a:spLocks noChangeArrowheads="1"/>
          </p:cNvSpPr>
          <p:nvPr/>
        </p:nvSpPr>
        <p:spPr bwMode="auto">
          <a:xfrm>
            <a:off x="7227888" y="6886575"/>
            <a:ext cx="2347912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r" hangingPunct="0"/>
            <a:fld id="{78740E27-95D0-49D1-A56D-F00CBB3000B4}" type="slidenum">
              <a:rPr lang="ru-RU" sz="140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ahoma" pitchFamily="34" charset="0"/>
              </a:rPr>
              <a:pPr algn="r" hangingPunct="0"/>
              <a:t>37</a:t>
            </a:fld>
            <a:endParaRPr lang="ru-RU" sz="1400">
              <a:solidFill>
                <a:srgbClr val="000000"/>
              </a:solidFill>
              <a:latin typeface="Times New Roman" pitchFamily="18" charset="0"/>
              <a:ea typeface="Arial Unicode MS" pitchFamily="34" charset="-128"/>
              <a:cs typeface="Tahoma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4BD9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>
              <a:spcBef>
                <a:spcPts val="0"/>
              </a:spcBef>
              <a:spcAft>
                <a:spcPts val="0"/>
              </a:spcAft>
              <a:buFont typeface="StarSymbol"/>
              <a:buNone/>
              <a:defRPr/>
            </a:pPr>
            <a:r>
              <a:rPr sz="6600" b="1" spc="50" smtClean="0">
                <a:effectLst>
                  <a:outerShdw blurRad="152400" dist="50804" dir="5400000">
                    <a:srgbClr val="000000"/>
                  </a:outerShdw>
                </a:effectLst>
              </a:rPr>
              <a:t>Каморка Герасима</a:t>
            </a:r>
          </a:p>
        </p:txBody>
      </p:sp>
      <p:sp>
        <p:nvSpPr>
          <p:cNvPr id="44035" name="Содержимое 2"/>
          <p:cNvSpPr txBox="1">
            <a:spLocks noGrp="1"/>
          </p:cNvSpPr>
          <p:nvPr>
            <p:ph idx="1"/>
          </p:nvPr>
        </p:nvSpPr>
        <p:spPr>
          <a:xfrm>
            <a:off x="287338" y="1831975"/>
            <a:ext cx="9509125" cy="5332413"/>
          </a:xfrm>
          <a:ln w="9528">
            <a:solidFill>
              <a:srgbClr val="000000"/>
            </a:solidFill>
          </a:ln>
        </p:spPr>
        <p:txBody>
          <a:bodyPr/>
          <a:lstStyle/>
          <a:p>
            <a:pPr eaLnBrk="1">
              <a:buFont typeface="StarSymbol"/>
              <a:buNone/>
            </a:pPr>
            <a:r>
              <a:rPr b="1" smtClean="0">
                <a:latin typeface="Arial" pitchFamily="34" charset="0"/>
                <a:ea typeface="Arial Unicode MS" pitchFamily="34" charset="-128"/>
                <a:cs typeface="Mangal" pitchFamily="18" charset="0"/>
              </a:rPr>
              <a:t>Где  жил  Герасим? Как это его</a:t>
            </a:r>
          </a:p>
          <a:p>
            <a:pPr eaLnBrk="1">
              <a:buFont typeface="StarSymbol"/>
              <a:buNone/>
            </a:pPr>
            <a:r>
              <a:rPr b="1" smtClean="0">
                <a:latin typeface="Arial" pitchFamily="34" charset="0"/>
                <a:ea typeface="Arial Unicode MS" pitchFamily="34" charset="-128"/>
                <a:cs typeface="Mangal" pitchFamily="18" charset="0"/>
              </a:rPr>
              <a:t>характеризует?</a:t>
            </a:r>
          </a:p>
          <a:p>
            <a:pPr eaLnBrk="1">
              <a:buFont typeface="StarSymbol"/>
              <a:buNone/>
            </a:pPr>
            <a:endParaRPr b="1" smtClean="0">
              <a:latin typeface="Arial" pitchFamily="34" charset="0"/>
              <a:ea typeface="Arial Unicode MS" pitchFamily="34" charset="-128"/>
              <a:cs typeface="Mangal" pitchFamily="18" charset="0"/>
            </a:endParaRPr>
          </a:p>
          <a:p>
            <a:pPr eaLnBrk="1">
              <a:buFont typeface="StarSymbol"/>
              <a:buNone/>
            </a:pPr>
            <a:r>
              <a:rPr b="1" smtClean="0">
                <a:latin typeface="Arial" pitchFamily="34" charset="0"/>
                <a:ea typeface="Arial Unicode MS" pitchFamily="34" charset="-128"/>
                <a:cs typeface="Mangal" pitchFamily="18" charset="0"/>
              </a:rPr>
              <a:t>* </a:t>
            </a:r>
            <a:r>
              <a:rPr b="1" smtClean="0">
                <a:solidFill>
                  <a:srgbClr val="C00000"/>
                </a:solidFill>
                <a:latin typeface="Arial" pitchFamily="34" charset="0"/>
                <a:ea typeface="Arial Unicode MS" pitchFamily="34" charset="-128"/>
                <a:cs typeface="Mangal" pitchFamily="18" charset="0"/>
              </a:rPr>
              <a:t>Богатырская</a:t>
            </a:r>
            <a:r>
              <a:rPr b="1" smtClean="0">
                <a:latin typeface="Arial" pitchFamily="34" charset="0"/>
                <a:ea typeface="Arial Unicode MS" pitchFamily="34" charset="-128"/>
                <a:cs typeface="Mangal" pitchFamily="18" charset="0"/>
              </a:rPr>
              <a:t> кровать из дубовых досок на  четырех  чурбаках;</a:t>
            </a:r>
          </a:p>
          <a:p>
            <a:pPr eaLnBrk="1">
              <a:buFont typeface="StarSymbol"/>
              <a:buNone/>
            </a:pPr>
            <a:r>
              <a:rPr b="1" smtClean="0">
                <a:latin typeface="Arial" pitchFamily="34" charset="0"/>
                <a:ea typeface="Arial Unicode MS" pitchFamily="34" charset="-128"/>
                <a:cs typeface="Mangal" pitchFamily="18" charset="0"/>
              </a:rPr>
              <a:t>* </a:t>
            </a:r>
            <a:r>
              <a:rPr b="1" smtClean="0">
                <a:solidFill>
                  <a:srgbClr val="C00000"/>
                </a:solidFill>
                <a:latin typeface="Arial" pitchFamily="34" charset="0"/>
                <a:ea typeface="Arial Unicode MS" pitchFamily="34" charset="-128"/>
                <a:cs typeface="Mangal" pitchFamily="18" charset="0"/>
              </a:rPr>
              <a:t>Дюжий</a:t>
            </a:r>
            <a:r>
              <a:rPr b="1" smtClean="0">
                <a:latin typeface="Arial" pitchFamily="34" charset="0"/>
                <a:ea typeface="Arial Unicode MS" pitchFamily="34" charset="-128"/>
                <a:cs typeface="Mangal" pitchFamily="18" charset="0"/>
              </a:rPr>
              <a:t>  сундук;</a:t>
            </a:r>
          </a:p>
          <a:p>
            <a:pPr eaLnBrk="1">
              <a:buFont typeface="StarSymbol"/>
              <a:buNone/>
            </a:pPr>
            <a:r>
              <a:rPr b="1" smtClean="0">
                <a:solidFill>
                  <a:srgbClr val="C00000"/>
                </a:solidFill>
                <a:latin typeface="Arial" pitchFamily="34" charset="0"/>
                <a:ea typeface="Arial Unicode MS" pitchFamily="34" charset="-128"/>
                <a:cs typeface="Mangal" pitchFamily="18" charset="0"/>
              </a:rPr>
              <a:t>* Крепкого свойства </a:t>
            </a:r>
            <a:r>
              <a:rPr b="1" smtClean="0">
                <a:latin typeface="Arial" pitchFamily="34" charset="0"/>
                <a:ea typeface="Arial Unicode MS" pitchFamily="34" charset="-128"/>
                <a:cs typeface="Mangal" pitchFamily="18" charset="0"/>
              </a:rPr>
              <a:t>столик  и  стул</a:t>
            </a:r>
          </a:p>
          <a:p>
            <a:pPr eaLnBrk="1">
              <a:buFont typeface="Arial" pitchFamily="34" charset="0"/>
              <a:buChar char="•"/>
            </a:pPr>
            <a:endParaRPr smtClean="0">
              <a:latin typeface="Arial" pitchFamily="34" charset="0"/>
              <a:ea typeface="Arial Unicode MS" pitchFamily="34" charset="-128"/>
              <a:cs typeface="Mangal" pitchFamily="18" charset="0"/>
            </a:endParaRPr>
          </a:p>
          <a:p>
            <a:pPr eaLnBrk="1">
              <a:buFont typeface="Arial" pitchFamily="34" charset="0"/>
              <a:buChar char="•"/>
            </a:pPr>
            <a:endParaRPr smtClean="0">
              <a:latin typeface="Arial" pitchFamily="34" charset="0"/>
              <a:ea typeface="Arial Unicode MS" pitchFamily="34" charset="-128"/>
              <a:cs typeface="Mangal" pitchFamily="18" charset="0"/>
            </a:endParaRPr>
          </a:p>
          <a:p>
            <a:pPr eaLnBrk="1">
              <a:buFont typeface="StarSymbol"/>
              <a:buNone/>
            </a:pPr>
            <a:endParaRPr smtClean="0">
              <a:latin typeface="Arial" pitchFamily="34" charset="0"/>
              <a:ea typeface="Arial Unicode MS" pitchFamily="34" charset="-128"/>
              <a:cs typeface="Mangal" pitchFamily="18" charset="0"/>
            </a:endParaRPr>
          </a:p>
          <a:p>
            <a:pPr eaLnBrk="1">
              <a:buFont typeface="StarSymbol"/>
              <a:buNone/>
            </a:pPr>
            <a:endParaRPr smtClean="0">
              <a:latin typeface="Arial" pitchFamily="34" charset="0"/>
              <a:ea typeface="Arial Unicode MS" pitchFamily="34" charset="-128"/>
              <a:cs typeface="Mangal" pitchFamily="18" charset="0"/>
            </a:endParaRPr>
          </a:p>
        </p:txBody>
      </p:sp>
      <p:sp>
        <p:nvSpPr>
          <p:cNvPr id="44036" name="Номер слайда 3"/>
          <p:cNvSpPr txBox="1">
            <a:spLocks noChangeArrowheads="1"/>
          </p:cNvSpPr>
          <p:nvPr/>
        </p:nvSpPr>
        <p:spPr bwMode="auto">
          <a:xfrm>
            <a:off x="7227888" y="6886575"/>
            <a:ext cx="2347912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r" hangingPunct="0"/>
            <a:fld id="{FF1E4B1E-0934-45C9-8296-0E418F7FC184}" type="slidenum">
              <a:rPr lang="ru-RU" sz="140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ahoma" pitchFamily="34" charset="0"/>
              </a:rPr>
              <a:pPr algn="r" hangingPunct="0"/>
              <a:t>38</a:t>
            </a:fld>
            <a:endParaRPr lang="ru-RU" sz="1400">
              <a:solidFill>
                <a:srgbClr val="000000"/>
              </a:solidFill>
              <a:latin typeface="Times New Roman" pitchFamily="18" charset="0"/>
              <a:ea typeface="Arial Unicode MS" pitchFamily="34" charset="-128"/>
              <a:cs typeface="Tahoma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4BD9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Заголовок 1"/>
          <p:cNvSpPr txBox="1">
            <a:spLocks noGrp="1"/>
          </p:cNvSpPr>
          <p:nvPr>
            <p:ph type="title"/>
          </p:nvPr>
        </p:nvSpPr>
        <p:spPr>
          <a:xfrm>
            <a:off x="1509713" y="331788"/>
            <a:ext cx="8062912" cy="661987"/>
          </a:xfrm>
        </p:spPr>
        <p:txBody>
          <a:bodyPr/>
          <a:lstStyle/>
          <a:p>
            <a:pPr eaLnBrk="1"/>
            <a:r>
              <a:rPr b="1" smtClean="0">
                <a:latin typeface="Arial" pitchFamily="34" charset="0"/>
                <a:ea typeface="Arial Unicode MS" pitchFamily="34" charset="-128"/>
                <a:cs typeface="Mangal" pitchFamily="18" charset="0"/>
              </a:rPr>
              <a:t>Позиция  автора</a:t>
            </a:r>
          </a:p>
        </p:txBody>
      </p:sp>
      <p:sp>
        <p:nvSpPr>
          <p:cNvPr id="45059" name="Содержимое 2"/>
          <p:cNvSpPr txBox="1">
            <a:spLocks noGrp="1"/>
          </p:cNvSpPr>
          <p:nvPr>
            <p:ph idx="1"/>
          </p:nvPr>
        </p:nvSpPr>
        <p:spPr>
          <a:xfrm>
            <a:off x="360363" y="1022350"/>
            <a:ext cx="9253537" cy="6286500"/>
          </a:xfrm>
          <a:ln w="9528">
            <a:solidFill>
              <a:srgbClr val="000000"/>
            </a:solidFill>
          </a:ln>
        </p:spPr>
        <p:txBody>
          <a:bodyPr/>
          <a:lstStyle/>
          <a:p>
            <a:pPr eaLnBrk="1">
              <a:buFont typeface="StarSymbol"/>
              <a:buNone/>
            </a:pPr>
            <a:r>
              <a:rPr sz="2800" b="1" smtClean="0">
                <a:solidFill>
                  <a:srgbClr val="C00000"/>
                </a:solidFill>
                <a:latin typeface="Arial" pitchFamily="34" charset="0"/>
                <a:ea typeface="Arial Unicode MS" pitchFamily="34" charset="-128"/>
                <a:cs typeface="Mangal" pitchFamily="18" charset="0"/>
              </a:rPr>
              <a:t>Восхищается, любуется им:</a:t>
            </a:r>
          </a:p>
          <a:p>
            <a:pPr eaLnBrk="1">
              <a:buFont typeface="StarSymbol"/>
              <a:buNone/>
            </a:pPr>
            <a:r>
              <a:rPr sz="2800" b="1" smtClean="0">
                <a:latin typeface="Arial" pitchFamily="34" charset="0"/>
                <a:ea typeface="Arial Unicode MS" pitchFamily="34" charset="-128"/>
                <a:cs typeface="Mangal" pitchFamily="18" charset="0"/>
              </a:rPr>
              <a:t>- Замечательной лицо;</a:t>
            </a:r>
          </a:p>
          <a:p>
            <a:pPr eaLnBrk="1">
              <a:buFont typeface="StarSymbol"/>
              <a:buNone/>
            </a:pPr>
            <a:r>
              <a:rPr sz="2800" b="1" smtClean="0">
                <a:latin typeface="Arial" pitchFamily="34" charset="0"/>
                <a:ea typeface="Arial Unicode MS" pitchFamily="34" charset="-128"/>
                <a:cs typeface="Mangal" pitchFamily="18" charset="0"/>
              </a:rPr>
              <a:t>- Славный  он  был  мужик;</a:t>
            </a:r>
          </a:p>
          <a:p>
            <a:pPr eaLnBrk="1">
              <a:buFont typeface="StarSymbol"/>
              <a:buNone/>
            </a:pPr>
            <a:r>
              <a:rPr sz="2800" b="1" smtClean="0">
                <a:latin typeface="Arial" pitchFamily="34" charset="0"/>
                <a:ea typeface="Arial Unicode MS" pitchFamily="34" charset="-128"/>
                <a:cs typeface="Mangal" pitchFamily="18" charset="0"/>
              </a:rPr>
              <a:t>- Весело было смотреть на него,</a:t>
            </a:r>
          </a:p>
          <a:p>
            <a:pPr eaLnBrk="1">
              <a:buFont typeface="StarSymbol"/>
              <a:buNone/>
            </a:pPr>
            <a:r>
              <a:rPr sz="2800" b="1" smtClean="0">
                <a:latin typeface="Arial" pitchFamily="34" charset="0"/>
                <a:ea typeface="Arial Unicode MS" pitchFamily="34" charset="-128"/>
                <a:cs typeface="Mangal" pitchFamily="18" charset="0"/>
              </a:rPr>
              <a:t>   когда  он  работал;</a:t>
            </a:r>
          </a:p>
          <a:p>
            <a:pPr eaLnBrk="1">
              <a:buFont typeface="StarSymbol"/>
              <a:buNone/>
            </a:pPr>
            <a:r>
              <a:rPr sz="2800" b="1" smtClean="0">
                <a:latin typeface="Arial" pitchFamily="34" charset="0"/>
                <a:ea typeface="Arial Unicode MS" pitchFamily="34" charset="-128"/>
                <a:cs typeface="Mangal" pitchFamily="18" charset="0"/>
              </a:rPr>
              <a:t>- Мужчина 12 вершков роста,</a:t>
            </a:r>
          </a:p>
          <a:p>
            <a:pPr eaLnBrk="1">
              <a:buFont typeface="StarSymbol"/>
              <a:buChar char="-"/>
            </a:pPr>
            <a:r>
              <a:rPr sz="2800" b="1" smtClean="0">
                <a:latin typeface="Arial" pitchFamily="34" charset="0"/>
                <a:ea typeface="Arial Unicode MS" pitchFamily="34" charset="-128"/>
                <a:cs typeface="Mangal" pitchFamily="18" charset="0"/>
              </a:rPr>
              <a:t>сложенный  богатырем.</a:t>
            </a:r>
          </a:p>
          <a:p>
            <a:pPr eaLnBrk="1">
              <a:buFont typeface="StarSymbol"/>
              <a:buNone/>
            </a:pPr>
            <a:r>
              <a:rPr sz="2800" b="1" smtClean="0">
                <a:latin typeface="Arial" pitchFamily="34" charset="0"/>
                <a:ea typeface="Arial Unicode MS" pitchFamily="34" charset="-128"/>
                <a:cs typeface="Mangal" pitchFamily="18" charset="0"/>
              </a:rPr>
              <a:t>- Как дерево на плодородной</a:t>
            </a:r>
          </a:p>
          <a:p>
            <a:pPr eaLnBrk="1">
              <a:buFont typeface="StarSymbol"/>
              <a:buChar char="-"/>
            </a:pPr>
            <a:r>
              <a:rPr sz="2800" b="1" smtClean="0">
                <a:latin typeface="Arial" pitchFamily="34" charset="0"/>
                <a:ea typeface="Arial Unicode MS" pitchFamily="34" charset="-128"/>
                <a:cs typeface="Mangal" pitchFamily="18" charset="0"/>
              </a:rPr>
              <a:t>почве;</a:t>
            </a:r>
          </a:p>
          <a:p>
            <a:pPr eaLnBrk="1">
              <a:buFont typeface="StarSymbol"/>
              <a:buNone/>
            </a:pPr>
            <a:r>
              <a:rPr sz="2800" b="1" smtClean="0">
                <a:latin typeface="Arial" pitchFamily="34" charset="0"/>
                <a:ea typeface="Arial Unicode MS" pitchFamily="34" charset="-128"/>
                <a:cs typeface="Mangal" pitchFamily="18" charset="0"/>
              </a:rPr>
              <a:t>- Молодой, здоровый бык.</a:t>
            </a:r>
          </a:p>
          <a:p>
            <a:pPr eaLnBrk="1">
              <a:buFont typeface="StarSymbol"/>
              <a:buNone/>
            </a:pPr>
            <a:endParaRPr i="1" smtClean="0">
              <a:latin typeface="Arial" pitchFamily="34" charset="0"/>
              <a:ea typeface="Arial Unicode MS" pitchFamily="34" charset="-128"/>
              <a:cs typeface="Mangal" pitchFamily="18" charset="0"/>
            </a:endParaRPr>
          </a:p>
          <a:p>
            <a:pPr eaLnBrk="1">
              <a:buFont typeface="StarSymbol"/>
              <a:buChar char="-"/>
            </a:pPr>
            <a:endParaRPr i="1" smtClean="0">
              <a:latin typeface="Arial" pitchFamily="34" charset="0"/>
              <a:ea typeface="Arial Unicode MS" pitchFamily="34" charset="-128"/>
              <a:cs typeface="Mangal" pitchFamily="18" charset="0"/>
            </a:endParaRPr>
          </a:p>
        </p:txBody>
      </p:sp>
      <p:sp>
        <p:nvSpPr>
          <p:cNvPr id="45060" name="Номер слайда 3"/>
          <p:cNvSpPr txBox="1">
            <a:spLocks noChangeArrowheads="1"/>
          </p:cNvSpPr>
          <p:nvPr/>
        </p:nvSpPr>
        <p:spPr bwMode="auto">
          <a:xfrm>
            <a:off x="7227888" y="6886575"/>
            <a:ext cx="2347912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r" hangingPunct="0"/>
            <a:fld id="{F12B35A1-C23B-4EAC-891E-3DE8AC03FEFF}" type="slidenum">
              <a:rPr lang="ru-RU" sz="140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ahoma" pitchFamily="34" charset="0"/>
              </a:rPr>
              <a:pPr algn="r" hangingPunct="0"/>
              <a:t>39</a:t>
            </a:fld>
            <a:endParaRPr lang="ru-RU" sz="1400">
              <a:solidFill>
                <a:srgbClr val="000000"/>
              </a:solidFill>
              <a:latin typeface="Times New Roman" pitchFamily="18" charset="0"/>
              <a:ea typeface="Arial Unicode MS" pitchFamily="34" charset="-128"/>
              <a:cs typeface="Tahoma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468313" y="1800225"/>
            <a:ext cx="9070975" cy="1262063"/>
          </a:xfrm>
        </p:spPr>
        <p:txBody>
          <a:bodyPr/>
          <a:lstStyle/>
          <a:p>
            <a:pPr eaLnBrk="1">
              <a:buFont typeface="StarSymbol"/>
              <a:buNone/>
            </a:pPr>
            <a:r>
              <a:rPr sz="2800" b="1" smtClean="0">
                <a:latin typeface="Arial" pitchFamily="34" charset="0"/>
                <a:ea typeface="Arial Unicode MS" pitchFamily="34" charset="-128"/>
                <a:cs typeface="Times New Roman" pitchFamily="18" charset="0"/>
              </a:rPr>
              <a:t>«Враг этот был - крепостное право».</a:t>
            </a:r>
            <a:br>
              <a:rPr sz="2800" b="1" smtClean="0">
                <a:latin typeface="Arial" pitchFamily="34" charset="0"/>
                <a:ea typeface="Arial Unicode MS" pitchFamily="34" charset="-128"/>
                <a:cs typeface="Times New Roman" pitchFamily="18" charset="0"/>
              </a:rPr>
            </a:br>
            <a:r>
              <a:rPr sz="2800" b="1" smtClean="0">
                <a:latin typeface="Arial" pitchFamily="34" charset="0"/>
                <a:ea typeface="Arial Unicode MS" pitchFamily="34" charset="-128"/>
                <a:cs typeface="Times New Roman" pitchFamily="18" charset="0"/>
              </a:rPr>
              <a:t/>
            </a:r>
            <a:br>
              <a:rPr sz="2800" b="1" smtClean="0">
                <a:latin typeface="Arial" pitchFamily="34" charset="0"/>
                <a:ea typeface="Arial Unicode MS" pitchFamily="34" charset="-128"/>
                <a:cs typeface="Times New Roman" pitchFamily="18" charset="0"/>
              </a:rPr>
            </a:br>
            <a:endParaRPr sz="2800" b="1" smtClean="0">
              <a:latin typeface="Arial" pitchFamily="34" charset="0"/>
              <a:ea typeface="Arial Unicode MS" pitchFamily="34" charset="-128"/>
              <a:cs typeface="Times New Roman" pitchFamily="18" charset="0"/>
            </a:endParaRPr>
          </a:p>
        </p:txBody>
      </p:sp>
      <p:sp>
        <p:nvSpPr>
          <p:cNvPr id="6147" name="Номер слайда 2"/>
          <p:cNvSpPr txBox="1">
            <a:spLocks noChangeArrowheads="1"/>
          </p:cNvSpPr>
          <p:nvPr/>
        </p:nvSpPr>
        <p:spPr bwMode="auto">
          <a:xfrm>
            <a:off x="7227888" y="6886575"/>
            <a:ext cx="2347912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r" hangingPunct="0"/>
            <a:fld id="{506359B9-DC73-4F4D-A0EA-641CFC3315E8}" type="slidenum">
              <a:rPr lang="ru-RU" sz="140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ahoma" pitchFamily="34" charset="0"/>
              </a:rPr>
              <a:pPr algn="r" hangingPunct="0"/>
              <a:t>4</a:t>
            </a:fld>
            <a:endParaRPr lang="ru-RU" sz="1400">
              <a:solidFill>
                <a:srgbClr val="000000"/>
              </a:solidFill>
              <a:latin typeface="Times New Roman" pitchFamily="18" charset="0"/>
              <a:ea typeface="Arial Unicode MS" pitchFamily="34" charset="-128"/>
              <a:cs typeface="Tahoma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542925" y="688975"/>
            <a:ext cx="9070975" cy="4606925"/>
          </a:xfrm>
        </p:spPr>
        <p:txBody>
          <a:bodyPr/>
          <a:lstStyle/>
          <a:p>
            <a:pPr eaLnBrk="1">
              <a:buFont typeface="StarSymbol"/>
              <a:buNone/>
            </a:pPr>
            <a:r>
              <a:rPr sz="3600" b="1" smtClean="0">
                <a:solidFill>
                  <a:srgbClr val="FF0000"/>
                </a:solidFill>
                <a:latin typeface="Arial" pitchFamily="34" charset="0"/>
                <a:ea typeface="Arial Unicode MS" pitchFamily="34" charset="-128"/>
                <a:cs typeface="Times New Roman" pitchFamily="18" charset="0"/>
              </a:rPr>
              <a:t>Сравнение</a:t>
            </a:r>
            <a:r>
              <a:rPr sz="3600" b="1" smtClean="0">
                <a:latin typeface="Arial" pitchFamily="34" charset="0"/>
                <a:ea typeface="Arial Unicode MS" pitchFamily="34" charset="-128"/>
                <a:cs typeface="Times New Roman" pitchFamily="18" charset="0"/>
              </a:rPr>
              <a:t> – изображение </a:t>
            </a:r>
            <a:br>
              <a:rPr sz="3600" b="1" smtClean="0">
                <a:latin typeface="Arial" pitchFamily="34" charset="0"/>
                <a:ea typeface="Arial Unicode MS" pitchFamily="34" charset="-128"/>
                <a:cs typeface="Times New Roman" pitchFamily="18" charset="0"/>
              </a:rPr>
            </a:br>
            <a:r>
              <a:rPr sz="3600" b="1" smtClean="0">
                <a:latin typeface="Arial" pitchFamily="34" charset="0"/>
                <a:ea typeface="Arial Unicode MS" pitchFamily="34" charset="-128"/>
                <a:cs typeface="Times New Roman" pitchFamily="18" charset="0"/>
              </a:rPr>
              <a:t>одного явления с помощью </a:t>
            </a:r>
            <a:br>
              <a:rPr sz="3600" b="1" smtClean="0">
                <a:latin typeface="Arial" pitchFamily="34" charset="0"/>
                <a:ea typeface="Arial Unicode MS" pitchFamily="34" charset="-128"/>
                <a:cs typeface="Times New Roman" pitchFamily="18" charset="0"/>
              </a:rPr>
            </a:br>
            <a:r>
              <a:rPr sz="3600" b="1" smtClean="0">
                <a:latin typeface="Arial" pitchFamily="34" charset="0"/>
                <a:ea typeface="Arial Unicode MS" pitchFamily="34" charset="-128"/>
                <a:cs typeface="Times New Roman" pitchFamily="18" charset="0"/>
              </a:rPr>
              <a:t>сопоставления с другим.</a:t>
            </a:r>
            <a:br>
              <a:rPr sz="3600" b="1" smtClean="0">
                <a:latin typeface="Arial" pitchFamily="34" charset="0"/>
                <a:ea typeface="Arial Unicode MS" pitchFamily="34" charset="-128"/>
                <a:cs typeface="Times New Roman" pitchFamily="18" charset="0"/>
              </a:rPr>
            </a:br>
            <a:r>
              <a:rPr sz="3600" b="1" smtClean="0">
                <a:latin typeface="Arial" pitchFamily="34" charset="0"/>
                <a:ea typeface="Arial Unicode MS" pitchFamily="34" charset="-128"/>
                <a:cs typeface="Times New Roman" pitchFamily="18" charset="0"/>
              </a:rPr>
              <a:t/>
            </a:r>
            <a:br>
              <a:rPr sz="3600" b="1" smtClean="0">
                <a:latin typeface="Arial" pitchFamily="34" charset="0"/>
                <a:ea typeface="Arial Unicode MS" pitchFamily="34" charset="-128"/>
                <a:cs typeface="Times New Roman" pitchFamily="18" charset="0"/>
              </a:rPr>
            </a:br>
            <a:r>
              <a:rPr sz="3600" b="1" smtClean="0">
                <a:solidFill>
                  <a:srgbClr val="FF0000"/>
                </a:solidFill>
                <a:latin typeface="Arial" pitchFamily="34" charset="0"/>
                <a:ea typeface="Arial Unicode MS" pitchFamily="34" charset="-128"/>
                <a:cs typeface="Times New Roman" pitchFamily="18" charset="0"/>
              </a:rPr>
              <a:t>Пример сравнения: </a:t>
            </a:r>
            <a:r>
              <a:rPr sz="3600" b="1" smtClean="0">
                <a:latin typeface="Arial" pitchFamily="34" charset="0"/>
                <a:ea typeface="Arial Unicode MS" pitchFamily="34" charset="-128"/>
                <a:cs typeface="Times New Roman" pitchFamily="18" charset="0"/>
              </a:rPr>
              <a:t>«…как рычаг опускались и поднимались продолговатые и твердые </a:t>
            </a:r>
            <a:br>
              <a:rPr sz="3600" b="1" smtClean="0">
                <a:latin typeface="Arial" pitchFamily="34" charset="0"/>
                <a:ea typeface="Arial Unicode MS" pitchFamily="34" charset="-128"/>
                <a:cs typeface="Times New Roman" pitchFamily="18" charset="0"/>
              </a:rPr>
            </a:br>
            <a:r>
              <a:rPr sz="3600" b="1" smtClean="0">
                <a:latin typeface="Arial" pitchFamily="34" charset="0"/>
                <a:ea typeface="Arial Unicode MS" pitchFamily="34" charset="-128"/>
                <a:cs typeface="Times New Roman" pitchFamily="18" charset="0"/>
              </a:rPr>
              <a:t>мышцы его плечей».</a:t>
            </a:r>
            <a:br>
              <a:rPr sz="3600" b="1" smtClean="0">
                <a:latin typeface="Arial" pitchFamily="34" charset="0"/>
                <a:ea typeface="Arial Unicode MS" pitchFamily="34" charset="-128"/>
                <a:cs typeface="Times New Roman" pitchFamily="18" charset="0"/>
              </a:rPr>
            </a:br>
            <a:endParaRPr sz="3600" b="1" smtClean="0">
              <a:latin typeface="Arial" pitchFamily="34" charset="0"/>
              <a:ea typeface="Arial Unicode MS" pitchFamily="34" charset="-128"/>
              <a:cs typeface="Times New Roman" pitchFamily="18" charset="0"/>
            </a:endParaRPr>
          </a:p>
        </p:txBody>
      </p:sp>
      <p:sp>
        <p:nvSpPr>
          <p:cNvPr id="46083" name="Номер слайда 2"/>
          <p:cNvSpPr txBox="1">
            <a:spLocks noChangeArrowheads="1"/>
          </p:cNvSpPr>
          <p:nvPr/>
        </p:nvSpPr>
        <p:spPr bwMode="auto">
          <a:xfrm>
            <a:off x="7227888" y="6886575"/>
            <a:ext cx="2347912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r" hangingPunct="0"/>
            <a:fld id="{FBF6BDCF-9E9F-4970-BEC8-D2BE6D1488B6}" type="slidenum">
              <a:rPr lang="ru-RU" sz="140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ahoma" pitchFamily="34" charset="0"/>
              </a:rPr>
              <a:pPr algn="r" hangingPunct="0"/>
              <a:t>40</a:t>
            </a:fld>
            <a:endParaRPr lang="ru-RU" sz="1400">
              <a:solidFill>
                <a:srgbClr val="000000"/>
              </a:solidFill>
              <a:latin typeface="Times New Roman" pitchFamily="18" charset="0"/>
              <a:ea typeface="Arial Unicode MS" pitchFamily="34" charset="-128"/>
              <a:cs typeface="Tahoma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647700" y="611188"/>
            <a:ext cx="9070975" cy="3970337"/>
          </a:xfrm>
        </p:spPr>
        <p:txBody>
          <a:bodyPr/>
          <a:lstStyle/>
          <a:p>
            <a:pPr eaLnBrk="1">
              <a:buFont typeface="StarSymbol"/>
              <a:buNone/>
            </a:pPr>
            <a:r>
              <a:rPr sz="4000" b="1" smtClean="0">
                <a:solidFill>
                  <a:srgbClr val="FF0000"/>
                </a:solidFill>
                <a:latin typeface="Arial" pitchFamily="34" charset="0"/>
                <a:ea typeface="Arial Unicode MS" pitchFamily="34" charset="-128"/>
                <a:cs typeface="Mangal" pitchFamily="18" charset="0"/>
              </a:rPr>
              <a:t>Гипербола </a:t>
            </a:r>
            <a:r>
              <a:rPr sz="4000" b="1" smtClean="0">
                <a:latin typeface="Arial" pitchFamily="34" charset="0"/>
                <a:ea typeface="Arial Unicode MS" pitchFamily="34" charset="-128"/>
                <a:cs typeface="Mangal" pitchFamily="18" charset="0"/>
              </a:rPr>
              <a:t>– это сильное преувеличение.</a:t>
            </a:r>
            <a:br>
              <a:rPr sz="4000" b="1" smtClean="0">
                <a:latin typeface="Arial" pitchFamily="34" charset="0"/>
                <a:ea typeface="Arial Unicode MS" pitchFamily="34" charset="-128"/>
                <a:cs typeface="Mangal" pitchFamily="18" charset="0"/>
              </a:rPr>
            </a:br>
            <a:r>
              <a:rPr sz="4000" b="1" smtClean="0">
                <a:latin typeface="Arial" pitchFamily="34" charset="0"/>
                <a:ea typeface="Arial Unicode MS" pitchFamily="34" charset="-128"/>
                <a:cs typeface="Mangal" pitchFamily="18" charset="0"/>
              </a:rPr>
              <a:t/>
            </a:r>
            <a:br>
              <a:rPr sz="4000" b="1" smtClean="0">
                <a:latin typeface="Arial" pitchFamily="34" charset="0"/>
                <a:ea typeface="Arial Unicode MS" pitchFamily="34" charset="-128"/>
                <a:cs typeface="Mangal" pitchFamily="18" charset="0"/>
              </a:rPr>
            </a:br>
            <a:r>
              <a:rPr sz="4000" b="1" smtClean="0">
                <a:latin typeface="Arial" pitchFamily="34" charset="0"/>
                <a:ea typeface="Arial Unicode MS" pitchFamily="34" charset="-128"/>
                <a:cs typeface="Mangal" pitchFamily="18" charset="0"/>
              </a:rPr>
              <a:t>Про кровать писатель говорит: </a:t>
            </a:r>
            <a:br>
              <a:rPr sz="4000" b="1" smtClean="0">
                <a:latin typeface="Arial" pitchFamily="34" charset="0"/>
                <a:ea typeface="Arial Unicode MS" pitchFamily="34" charset="-128"/>
                <a:cs typeface="Mangal" pitchFamily="18" charset="0"/>
              </a:rPr>
            </a:br>
            <a:r>
              <a:rPr sz="4000" b="1" smtClean="0">
                <a:latin typeface="Arial" pitchFamily="34" charset="0"/>
                <a:ea typeface="Arial Unicode MS" pitchFamily="34" charset="-128"/>
                <a:cs typeface="Mangal" pitchFamily="18" charset="0"/>
              </a:rPr>
              <a:t>«сто пудов можно было</a:t>
            </a:r>
            <a:br>
              <a:rPr sz="4000" b="1" smtClean="0">
                <a:latin typeface="Arial" pitchFamily="34" charset="0"/>
                <a:ea typeface="Arial Unicode MS" pitchFamily="34" charset="-128"/>
                <a:cs typeface="Mangal" pitchFamily="18" charset="0"/>
              </a:rPr>
            </a:br>
            <a:r>
              <a:rPr sz="4000" b="1" smtClean="0">
                <a:latin typeface="Arial" pitchFamily="34" charset="0"/>
                <a:ea typeface="Arial Unicode MS" pitchFamily="34" charset="-128"/>
                <a:cs typeface="Mangal" pitchFamily="18" charset="0"/>
              </a:rPr>
              <a:t> положить на нее – </a:t>
            </a:r>
            <a:br>
              <a:rPr sz="4000" b="1" smtClean="0">
                <a:latin typeface="Arial" pitchFamily="34" charset="0"/>
                <a:ea typeface="Arial Unicode MS" pitchFamily="34" charset="-128"/>
                <a:cs typeface="Mangal" pitchFamily="18" charset="0"/>
              </a:rPr>
            </a:br>
            <a:r>
              <a:rPr sz="4000" b="1" smtClean="0">
                <a:latin typeface="Arial" pitchFamily="34" charset="0"/>
                <a:ea typeface="Arial Unicode MS" pitchFamily="34" charset="-128"/>
                <a:cs typeface="Mangal" pitchFamily="18" charset="0"/>
              </a:rPr>
              <a:t>не погнулась бы».</a:t>
            </a:r>
          </a:p>
        </p:txBody>
      </p:sp>
      <p:sp>
        <p:nvSpPr>
          <p:cNvPr id="47107" name="Номер слайда 2"/>
          <p:cNvSpPr txBox="1">
            <a:spLocks noChangeArrowheads="1"/>
          </p:cNvSpPr>
          <p:nvPr/>
        </p:nvSpPr>
        <p:spPr bwMode="auto">
          <a:xfrm>
            <a:off x="7227888" y="6886575"/>
            <a:ext cx="2347912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r" hangingPunct="0"/>
            <a:fld id="{18E391D2-21C8-4979-A202-467198F0C663}" type="slidenum">
              <a:rPr lang="ru-RU" sz="140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ahoma" pitchFamily="34" charset="0"/>
              </a:rPr>
              <a:pPr algn="r" hangingPunct="0"/>
              <a:t>41</a:t>
            </a:fld>
            <a:endParaRPr lang="ru-RU" sz="1400">
              <a:solidFill>
                <a:srgbClr val="000000"/>
              </a:solidFill>
              <a:latin typeface="Times New Roman" pitchFamily="18" charset="0"/>
              <a:ea typeface="Arial Unicode MS" pitchFamily="34" charset="-128"/>
              <a:cs typeface="Tahoma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468313" y="720725"/>
            <a:ext cx="9070975" cy="4535488"/>
          </a:xfrm>
        </p:spPr>
        <p:txBody>
          <a:bodyPr/>
          <a:lstStyle/>
          <a:p>
            <a:pPr eaLnBrk="1">
              <a:buFont typeface="StarSymbol"/>
              <a:buNone/>
            </a:pPr>
            <a:r>
              <a:rPr sz="4000" b="1" smtClean="0">
                <a:latin typeface="Arial" pitchFamily="34" charset="0"/>
                <a:ea typeface="Arial Unicode MS" pitchFamily="34" charset="-128"/>
                <a:cs typeface="Times New Roman" pitchFamily="18" charset="0"/>
              </a:rPr>
              <a:t>Герасим - сильный, </a:t>
            </a:r>
            <a:br>
              <a:rPr sz="4000" b="1" smtClean="0">
                <a:latin typeface="Arial" pitchFamily="34" charset="0"/>
                <a:ea typeface="Arial Unicode MS" pitchFamily="34" charset="-128"/>
                <a:cs typeface="Times New Roman" pitchFamily="18" charset="0"/>
              </a:rPr>
            </a:br>
            <a:r>
              <a:rPr sz="4000" b="1" smtClean="0">
                <a:latin typeface="Arial" pitchFamily="34" charset="0"/>
                <a:ea typeface="Arial Unicode MS" pitchFamily="34" charset="-128"/>
                <a:cs typeface="Times New Roman" pitchFamily="18" charset="0"/>
              </a:rPr>
              <a:t>трудолюбивый, честный </a:t>
            </a:r>
            <a:br>
              <a:rPr sz="4000" b="1" smtClean="0">
                <a:latin typeface="Arial" pitchFamily="34" charset="0"/>
                <a:ea typeface="Arial Unicode MS" pitchFamily="34" charset="-128"/>
                <a:cs typeface="Times New Roman" pitchFamily="18" charset="0"/>
              </a:rPr>
            </a:br>
            <a:r>
              <a:rPr sz="4000" b="1" smtClean="0">
                <a:latin typeface="Arial" pitchFamily="34" charset="0"/>
                <a:ea typeface="Arial Unicode MS" pitchFamily="34" charset="-128"/>
                <a:cs typeface="Times New Roman" pitchFamily="18" charset="0"/>
              </a:rPr>
              <a:t>человек. Он один из тех , </a:t>
            </a:r>
            <a:br>
              <a:rPr sz="4000" b="1" smtClean="0">
                <a:latin typeface="Arial" pitchFamily="34" charset="0"/>
                <a:ea typeface="Arial Unicode MS" pitchFamily="34" charset="-128"/>
                <a:cs typeface="Times New Roman" pitchFamily="18" charset="0"/>
              </a:rPr>
            </a:br>
            <a:r>
              <a:rPr sz="4000" b="1" smtClean="0">
                <a:latin typeface="Arial" pitchFamily="34" charset="0"/>
                <a:ea typeface="Arial Unicode MS" pitchFamily="34" charset="-128"/>
                <a:cs typeface="Times New Roman" pitchFamily="18" charset="0"/>
              </a:rPr>
              <a:t>кто хорошо знал </a:t>
            </a:r>
            <a:br>
              <a:rPr sz="4000" b="1" smtClean="0">
                <a:latin typeface="Arial" pitchFamily="34" charset="0"/>
                <a:ea typeface="Arial Unicode MS" pitchFamily="34" charset="-128"/>
                <a:cs typeface="Times New Roman" pitchFamily="18" charset="0"/>
              </a:rPr>
            </a:br>
            <a:r>
              <a:rPr sz="4000" b="1" smtClean="0">
                <a:latin typeface="Arial" pitchFamily="34" charset="0"/>
                <a:ea typeface="Arial Unicode MS" pitchFamily="34" charset="-128"/>
                <a:cs typeface="Times New Roman" pitchFamily="18" charset="0"/>
              </a:rPr>
              <a:t>свое место, место </a:t>
            </a:r>
            <a:br>
              <a:rPr sz="4000" b="1" smtClean="0">
                <a:latin typeface="Arial" pitchFamily="34" charset="0"/>
                <a:ea typeface="Arial Unicode MS" pitchFamily="34" charset="-128"/>
                <a:cs typeface="Times New Roman" pitchFamily="18" charset="0"/>
              </a:rPr>
            </a:br>
            <a:r>
              <a:rPr sz="4000" b="1" smtClean="0">
                <a:latin typeface="Arial" pitchFamily="34" charset="0"/>
                <a:ea typeface="Arial Unicode MS" pitchFamily="34" charset="-128"/>
                <a:cs typeface="Times New Roman" pitchFamily="18" charset="0"/>
              </a:rPr>
              <a:t>крепостного, готового </a:t>
            </a:r>
            <a:br>
              <a:rPr sz="4000" b="1" smtClean="0">
                <a:latin typeface="Arial" pitchFamily="34" charset="0"/>
                <a:ea typeface="Arial Unicode MS" pitchFamily="34" charset="-128"/>
                <a:cs typeface="Times New Roman" pitchFamily="18" charset="0"/>
              </a:rPr>
            </a:br>
            <a:r>
              <a:rPr sz="4000" b="1" smtClean="0">
                <a:latin typeface="Arial" pitchFamily="34" charset="0"/>
                <a:ea typeface="Arial Unicode MS" pitchFamily="34" charset="-128"/>
                <a:cs typeface="Times New Roman" pitchFamily="18" charset="0"/>
              </a:rPr>
              <a:t>«в точности» исполнить </a:t>
            </a:r>
            <a:br>
              <a:rPr sz="4000" b="1" smtClean="0">
                <a:latin typeface="Arial" pitchFamily="34" charset="0"/>
                <a:ea typeface="Arial Unicode MS" pitchFamily="34" charset="-128"/>
                <a:cs typeface="Times New Roman" pitchFamily="18" charset="0"/>
              </a:rPr>
            </a:br>
            <a:r>
              <a:rPr sz="4000" b="1" smtClean="0">
                <a:latin typeface="Arial" pitchFamily="34" charset="0"/>
                <a:ea typeface="Arial Unicode MS" pitchFamily="34" charset="-128"/>
                <a:cs typeface="Times New Roman" pitchFamily="18" charset="0"/>
              </a:rPr>
              <a:t>приказания барыни.</a:t>
            </a:r>
          </a:p>
        </p:txBody>
      </p:sp>
      <p:sp>
        <p:nvSpPr>
          <p:cNvPr id="48131" name="Номер слайда 2"/>
          <p:cNvSpPr txBox="1">
            <a:spLocks noChangeArrowheads="1"/>
          </p:cNvSpPr>
          <p:nvPr/>
        </p:nvSpPr>
        <p:spPr bwMode="auto">
          <a:xfrm>
            <a:off x="7227888" y="6886575"/>
            <a:ext cx="2347912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r" hangingPunct="0"/>
            <a:fld id="{CAD23690-3BC1-4BDA-9A3D-7342715D3EA8}" type="slidenum">
              <a:rPr lang="ru-RU" sz="140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ahoma" pitchFamily="34" charset="0"/>
              </a:rPr>
              <a:pPr algn="r" hangingPunct="0"/>
              <a:t>42</a:t>
            </a:fld>
            <a:endParaRPr lang="ru-RU" sz="1400">
              <a:solidFill>
                <a:srgbClr val="000000"/>
              </a:solidFill>
              <a:latin typeface="Times New Roman" pitchFamily="18" charset="0"/>
              <a:ea typeface="Arial Unicode MS" pitchFamily="34" charset="-128"/>
              <a:cs typeface="Tahoma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1295400" y="1397000"/>
            <a:ext cx="4860925" cy="984250"/>
          </a:xfrm>
        </p:spPr>
        <p:txBody>
          <a:bodyPr>
            <a:spAutoFit/>
          </a:bodyPr>
          <a:lstStyle/>
          <a:p>
            <a:pPr eaLnBrk="1">
              <a:buFont typeface="StarSymbol"/>
              <a:buNone/>
            </a:pPr>
            <a:r>
              <a:rPr sz="3200" b="1" smtClean="0">
                <a:latin typeface="Arial" pitchFamily="34" charset="0"/>
                <a:ea typeface="Arial Unicode MS" pitchFamily="34" charset="-128"/>
                <a:cs typeface="Times New Roman" pitchFamily="18" charset="0"/>
              </a:rPr>
              <a:t>Барыня – владелица крепостными.</a:t>
            </a:r>
          </a:p>
        </p:txBody>
      </p:sp>
      <p:sp>
        <p:nvSpPr>
          <p:cNvPr id="49155" name="Текст 2"/>
          <p:cNvSpPr txBox="1">
            <a:spLocks noGrp="1"/>
          </p:cNvSpPr>
          <p:nvPr>
            <p:ph type="body" idx="4294967295"/>
          </p:nvPr>
        </p:nvSpPr>
        <p:spPr>
          <a:xfrm>
            <a:off x="1439863" y="3060700"/>
            <a:ext cx="4860925" cy="984250"/>
          </a:xfrm>
        </p:spPr>
        <p:txBody>
          <a:bodyPr>
            <a:spAutoFit/>
          </a:bodyPr>
          <a:lstStyle/>
          <a:p>
            <a:pPr eaLnBrk="1">
              <a:buFont typeface="StarSymbol"/>
              <a:buNone/>
            </a:pPr>
            <a:r>
              <a:rPr b="1" smtClean="0">
                <a:latin typeface="Arial" pitchFamily="34" charset="0"/>
                <a:ea typeface="Arial Unicode MS" pitchFamily="34" charset="-128"/>
                <a:cs typeface="Times New Roman" pitchFamily="18" charset="0"/>
              </a:rPr>
              <a:t>Герасим – крепостной крестьянин.</a:t>
            </a:r>
          </a:p>
        </p:txBody>
      </p:sp>
      <p:sp>
        <p:nvSpPr>
          <p:cNvPr id="49156" name="Номер слайда 3"/>
          <p:cNvSpPr txBox="1">
            <a:spLocks noChangeArrowheads="1"/>
          </p:cNvSpPr>
          <p:nvPr/>
        </p:nvSpPr>
        <p:spPr bwMode="auto">
          <a:xfrm>
            <a:off x="7227888" y="6886575"/>
            <a:ext cx="2347912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r" hangingPunct="0"/>
            <a:fld id="{CFE84636-3146-4D2A-8439-1A2D138A223E}" type="slidenum">
              <a:rPr lang="ru-RU" sz="140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ahoma" pitchFamily="34" charset="0"/>
              </a:rPr>
              <a:pPr algn="r" hangingPunct="0"/>
              <a:t>43</a:t>
            </a:fld>
            <a:endParaRPr lang="ru-RU" sz="1400">
              <a:solidFill>
                <a:srgbClr val="000000"/>
              </a:solidFill>
              <a:latin typeface="Times New Roman" pitchFamily="18" charset="0"/>
              <a:ea typeface="Arial Unicode MS" pitchFamily="34" charset="-128"/>
              <a:cs typeface="Tahoma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>
              <a:spcBef>
                <a:spcPts val="0"/>
              </a:spcBef>
              <a:spcAft>
                <a:spcPts val="0"/>
              </a:spcAft>
              <a:buFont typeface="StarSymbol"/>
              <a:buNone/>
              <a:defRPr/>
            </a:pPr>
            <a:r>
              <a:rPr sz="6600" b="1" spc="50" smtClean="0">
                <a:effectLst>
                  <a:outerShdw blurRad="152400" dist="50804" dir="5400000">
                    <a:srgbClr val="000000"/>
                  </a:outerShdw>
                </a:effectLst>
              </a:rPr>
              <a:t>Домашнее задание</a:t>
            </a:r>
          </a:p>
        </p:txBody>
      </p:sp>
      <p:sp>
        <p:nvSpPr>
          <p:cNvPr id="50179" name="Содержимое 2"/>
          <p:cNvSpPr txBox="1">
            <a:spLocks noGrp="1"/>
          </p:cNvSpPr>
          <p:nvPr>
            <p:ph idx="1"/>
          </p:nvPr>
        </p:nvSpPr>
        <p:spPr/>
        <p:txBody>
          <a:bodyPr/>
          <a:lstStyle/>
          <a:p>
            <a:pPr eaLnBrk="1">
              <a:buFont typeface="StarSymbol"/>
              <a:buNone/>
            </a:pPr>
            <a:r>
              <a:rPr sz="4400" b="1" smtClean="0">
                <a:latin typeface="Arial" pitchFamily="34" charset="0"/>
                <a:ea typeface="Arial Unicode MS" pitchFamily="34" charset="-128"/>
                <a:cs typeface="Mangal" pitchFamily="18" charset="0"/>
              </a:rPr>
              <a:t>Приготовить рассказ на тему «Герасим и Татьяна».</a:t>
            </a:r>
          </a:p>
          <a:p>
            <a:pPr eaLnBrk="1"/>
            <a:endParaRPr smtClean="0">
              <a:latin typeface="Arial" pitchFamily="34" charset="0"/>
              <a:ea typeface="Arial Unicode MS" pitchFamily="34" charset="-128"/>
              <a:cs typeface="Mangal" pitchFamily="18" charset="0"/>
            </a:endParaRPr>
          </a:p>
        </p:txBody>
      </p:sp>
      <p:sp>
        <p:nvSpPr>
          <p:cNvPr id="50180" name="Номер слайда 3"/>
          <p:cNvSpPr txBox="1">
            <a:spLocks noChangeArrowheads="1"/>
          </p:cNvSpPr>
          <p:nvPr/>
        </p:nvSpPr>
        <p:spPr bwMode="auto">
          <a:xfrm>
            <a:off x="7227888" y="6886575"/>
            <a:ext cx="2347912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r" hangingPunct="0"/>
            <a:fld id="{EDBEC959-70A1-4A3B-ACF3-44A30F028278}" type="slidenum">
              <a:rPr lang="ru-RU" sz="140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ahoma" pitchFamily="34" charset="0"/>
              </a:rPr>
              <a:pPr algn="r" hangingPunct="0"/>
              <a:t>44</a:t>
            </a:fld>
            <a:endParaRPr lang="ru-RU" sz="1400">
              <a:solidFill>
                <a:srgbClr val="000000"/>
              </a:solidFill>
              <a:latin typeface="Times New Roman" pitchFamily="18" charset="0"/>
              <a:ea typeface="Arial Unicode MS" pitchFamily="34" charset="-128"/>
              <a:cs typeface="Tahoma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1158875" y="4492625"/>
            <a:ext cx="8280400" cy="1262063"/>
          </a:xfrm>
        </p:spPr>
        <p:txBody>
          <a:bodyPr/>
          <a:lstStyle/>
          <a:p>
            <a:pPr eaLnBrk="1">
              <a:buFont typeface="StarSymbol"/>
              <a:buNone/>
            </a:pPr>
            <a:r>
              <a:rPr sz="4000" smtClean="0">
                <a:latin typeface="Arial" pitchFamily="34" charset="0"/>
                <a:ea typeface="Arial Unicode MS" pitchFamily="34" charset="-128"/>
                <a:cs typeface="Mangal" pitchFamily="18" charset="0"/>
              </a:rPr>
              <a:t>Варвара Петровна Тургенева (Лутовинова)</a:t>
            </a:r>
          </a:p>
        </p:txBody>
      </p:sp>
      <p:pic>
        <p:nvPicPr>
          <p:cNvPr id="7171" name="Рисунок 2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40088" y="0"/>
            <a:ext cx="3419475" cy="446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2" name="Номер слайда 3"/>
          <p:cNvSpPr txBox="1">
            <a:spLocks noChangeArrowheads="1"/>
          </p:cNvSpPr>
          <p:nvPr/>
        </p:nvSpPr>
        <p:spPr bwMode="auto">
          <a:xfrm>
            <a:off x="7227888" y="6886575"/>
            <a:ext cx="2347912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r" hangingPunct="0"/>
            <a:fld id="{5E867B93-B31B-40A4-A99C-66999E0FF596}" type="slidenum">
              <a:rPr lang="ru-RU" sz="140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ahoma" pitchFamily="34" charset="0"/>
              </a:rPr>
              <a:pPr algn="r" hangingPunct="0"/>
              <a:t>5</a:t>
            </a:fld>
            <a:endParaRPr lang="ru-RU" sz="1400">
              <a:solidFill>
                <a:srgbClr val="000000"/>
              </a:solidFill>
              <a:latin typeface="Times New Roman" pitchFamily="18" charset="0"/>
              <a:ea typeface="Arial Unicode MS" pitchFamily="34" charset="-128"/>
              <a:cs typeface="Tahoma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539750" y="4138613"/>
            <a:ext cx="9072563" cy="1262062"/>
          </a:xfrm>
        </p:spPr>
        <p:txBody>
          <a:bodyPr/>
          <a:lstStyle/>
          <a:p>
            <a:pPr eaLnBrk="1">
              <a:buFont typeface="StarSymbol"/>
              <a:buNone/>
            </a:pPr>
            <a:r>
              <a:rPr sz="4000" smtClean="0">
                <a:latin typeface="Arial" pitchFamily="34" charset="0"/>
                <a:ea typeface="Arial Unicode MS" pitchFamily="34" charset="-128"/>
                <a:cs typeface="Mangal" pitchFamily="18" charset="0"/>
              </a:rPr>
              <a:t>Сергей Николаевич Тургенев.</a:t>
            </a:r>
          </a:p>
        </p:txBody>
      </p:sp>
      <p:pic>
        <p:nvPicPr>
          <p:cNvPr id="8195" name="Рисунок 2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32225" y="720725"/>
            <a:ext cx="3008313" cy="3779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6" name="Номер слайда 3"/>
          <p:cNvSpPr txBox="1">
            <a:spLocks noChangeArrowheads="1"/>
          </p:cNvSpPr>
          <p:nvPr/>
        </p:nvSpPr>
        <p:spPr bwMode="auto">
          <a:xfrm>
            <a:off x="7227888" y="6886575"/>
            <a:ext cx="2347912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r" hangingPunct="0"/>
            <a:fld id="{7800511F-0E22-4CC3-A61E-1C982A42A341}" type="slidenum">
              <a:rPr lang="ru-RU" sz="140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ahoma" pitchFamily="34" charset="0"/>
              </a:rPr>
              <a:pPr algn="r" hangingPunct="0"/>
              <a:t>6</a:t>
            </a:fld>
            <a:endParaRPr lang="ru-RU" sz="1400">
              <a:solidFill>
                <a:srgbClr val="000000"/>
              </a:solidFill>
              <a:latin typeface="Times New Roman" pitchFamily="18" charset="0"/>
              <a:ea typeface="Arial Unicode MS" pitchFamily="34" charset="-128"/>
              <a:cs typeface="Tahoma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900113" y="4138613"/>
            <a:ext cx="9070975" cy="1262062"/>
          </a:xfrm>
        </p:spPr>
        <p:txBody>
          <a:bodyPr/>
          <a:lstStyle/>
          <a:p>
            <a:pPr eaLnBrk="1">
              <a:buFont typeface="StarSymbol"/>
              <a:buNone/>
            </a:pPr>
            <a:r>
              <a:rPr smtClean="0">
                <a:latin typeface="Arial" pitchFamily="34" charset="0"/>
                <a:ea typeface="Arial Unicode MS" pitchFamily="34" charset="-128"/>
                <a:cs typeface="Mangal" pitchFamily="18" charset="0"/>
              </a:rPr>
              <a:t>Иван Сергеевич Тургенев.</a:t>
            </a:r>
          </a:p>
        </p:txBody>
      </p:sp>
      <p:pic>
        <p:nvPicPr>
          <p:cNvPr id="9219" name="Рисунок 2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19475" y="720725"/>
            <a:ext cx="3060700" cy="3598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0" name="Номер слайда 3"/>
          <p:cNvSpPr txBox="1">
            <a:spLocks noChangeArrowheads="1"/>
          </p:cNvSpPr>
          <p:nvPr/>
        </p:nvSpPr>
        <p:spPr bwMode="auto">
          <a:xfrm>
            <a:off x="7227888" y="6886575"/>
            <a:ext cx="2347912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r" hangingPunct="0"/>
            <a:fld id="{F31D1DF5-1A84-433E-AA39-03983C518A48}" type="slidenum">
              <a:rPr lang="ru-RU" sz="140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ahoma" pitchFamily="34" charset="0"/>
              </a:rPr>
              <a:pPr algn="r" hangingPunct="0"/>
              <a:t>7</a:t>
            </a:fld>
            <a:endParaRPr lang="ru-RU" sz="1400">
              <a:solidFill>
                <a:srgbClr val="000000"/>
              </a:solidFill>
              <a:latin typeface="Times New Roman" pitchFamily="18" charset="0"/>
              <a:ea typeface="Arial Unicode MS" pitchFamily="34" charset="-128"/>
              <a:cs typeface="Tahoma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DD9C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3"/>
          <p:cNvSpPr txBox="1">
            <a:spLocks noGrp="1"/>
          </p:cNvSpPr>
          <p:nvPr>
            <p:ph idx="1"/>
          </p:nvPr>
        </p:nvSpPr>
        <p:spPr>
          <a:xfrm>
            <a:off x="6627813" y="2479675"/>
            <a:ext cx="3175000" cy="5080000"/>
          </a:xfrm>
        </p:spPr>
        <p:txBody>
          <a:bodyPr/>
          <a:lstStyle/>
          <a:p>
            <a:pPr eaLnBrk="1">
              <a:lnSpc>
                <a:spcPct val="90000"/>
              </a:lnSpc>
              <a:buFont typeface="StarSymbol"/>
              <a:buNone/>
            </a:pPr>
            <a:r>
              <a:rPr sz="3100" smtClean="0">
                <a:latin typeface="Arial" pitchFamily="34" charset="0"/>
                <a:ea typeface="Arial Unicode MS" pitchFamily="34" charset="-128"/>
                <a:cs typeface="Mangal" pitchFamily="18" charset="0"/>
              </a:rPr>
              <a:t>    До 9 лет Иван Тургенев прожил в наследственном имении Спасское-Лутовиново в 10 км от Мценска Орловской губернии.</a:t>
            </a:r>
          </a:p>
        </p:txBody>
      </p:sp>
      <p:pic>
        <p:nvPicPr>
          <p:cNvPr id="10243" name="Picture 7" descr="Главный дом усадьбы">
            <a:hlinkClick r:id="rId2"/>
          </p:cNvPr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6563" y="2192338"/>
            <a:ext cx="5794375" cy="4356100"/>
          </a:xfrm>
          <a:prstGeom prst="rect">
            <a:avLst/>
          </a:prstGeom>
          <a:solidFill>
            <a:srgbClr val="EEECE1"/>
          </a:solidFill>
          <a:ln w="57150">
            <a:solidFill>
              <a:srgbClr val="1F497D"/>
            </a:solidFill>
            <a:miter lim="800000"/>
            <a:headEnd/>
            <a:tailEnd/>
          </a:ln>
        </p:spPr>
      </p:pic>
      <p:sp>
        <p:nvSpPr>
          <p:cNvPr id="10244" name="Rectangle 8"/>
          <p:cNvSpPr>
            <a:spLocks noChangeArrowheads="1"/>
          </p:cNvSpPr>
          <p:nvPr/>
        </p:nvSpPr>
        <p:spPr bwMode="auto">
          <a:xfrm>
            <a:off x="0" y="6786563"/>
            <a:ext cx="6588125" cy="773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0794" tIns="50392" rIns="100794" bIns="50392" anchor="ctr" anchorCtr="1">
            <a:spAutoFit/>
          </a:bodyPr>
          <a:lstStyle/>
          <a:p>
            <a:pPr algn="ctr"/>
            <a:r>
              <a:rPr lang="ru-RU" sz="2200" b="1">
                <a:solidFill>
                  <a:srgbClr val="000000"/>
                </a:solidFill>
                <a:latin typeface="Calibri" pitchFamily="34" charset="0"/>
              </a:rPr>
              <a:t>Спасское-Лутовиново. Главный дом усадьбы</a:t>
            </a:r>
          </a:p>
          <a:p>
            <a:pPr algn="ctr" hangingPunct="0"/>
            <a:endParaRPr lang="ru-RU" sz="220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10245" name="Rectangle 9"/>
          <p:cNvSpPr>
            <a:spLocks noChangeArrowheads="1"/>
          </p:cNvSpPr>
          <p:nvPr/>
        </p:nvSpPr>
        <p:spPr bwMode="auto">
          <a:xfrm>
            <a:off x="1387475" y="446088"/>
            <a:ext cx="5480050" cy="773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0794" tIns="50392" rIns="100794" bIns="50392">
            <a:spAutoFit/>
          </a:bodyPr>
          <a:lstStyle/>
          <a:p>
            <a:r>
              <a:rPr lang="ru-RU" sz="4400">
                <a:solidFill>
                  <a:srgbClr val="000000"/>
                </a:solidFill>
                <a:latin typeface="Calibri" pitchFamily="34" charset="0"/>
              </a:rPr>
              <a:t>Спасское-Лутовиново</a:t>
            </a:r>
          </a:p>
        </p:txBody>
      </p:sp>
      <p:pic>
        <p:nvPicPr>
          <p:cNvPr id="10246" name="Picture 13" descr="Герб рода Тургеневых. Акварель 32,2х20,8">
            <a:hlinkClick r:id="rId4"/>
          </p:cNvPr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427913" y="127000"/>
            <a:ext cx="2278062" cy="2303463"/>
          </a:xfrm>
          <a:prstGeom prst="rect">
            <a:avLst/>
          </a:prstGeom>
          <a:noFill/>
          <a:ln w="28575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10247" name="Номер слайда 6"/>
          <p:cNvSpPr txBox="1">
            <a:spLocks noChangeArrowheads="1"/>
          </p:cNvSpPr>
          <p:nvPr/>
        </p:nvSpPr>
        <p:spPr bwMode="auto">
          <a:xfrm>
            <a:off x="7227888" y="6886575"/>
            <a:ext cx="2347912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r" hangingPunct="0"/>
            <a:fld id="{F2947E16-D601-423C-9738-FE08A29382F2}" type="slidenum">
              <a:rPr lang="ru-RU" sz="140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ahoma" pitchFamily="34" charset="0"/>
              </a:rPr>
              <a:pPr algn="r" hangingPunct="0"/>
              <a:t>8</a:t>
            </a:fld>
            <a:endParaRPr lang="ru-RU" sz="1400">
              <a:solidFill>
                <a:srgbClr val="000000"/>
              </a:solidFill>
              <a:latin typeface="Times New Roman" pitchFamily="18" charset="0"/>
              <a:ea typeface="Arial Unicode MS" pitchFamily="34" charset="-128"/>
              <a:cs typeface="Tahoma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Grp="1"/>
          </p:cNvSpPr>
          <p:nvPr>
            <p:ph type="title"/>
          </p:nvPr>
        </p:nvSpPr>
        <p:spPr>
          <a:xfrm>
            <a:off x="1008063" y="287338"/>
            <a:ext cx="8863012" cy="1863725"/>
          </a:xfrm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sz="3100" b="1" smtClean="0"/>
              <a:t>Орловская губерния</a:t>
            </a:r>
            <a:br>
              <a:rPr sz="3100" b="1" smtClean="0"/>
            </a:br>
            <a:r>
              <a:rPr sz="3100" b="1" smtClean="0">
                <a:effectLst>
                  <a:outerShdw dist="38096" dir="2700000">
                    <a:srgbClr val="000000"/>
                  </a:outerShdw>
                </a:effectLst>
              </a:rPr>
              <a:t>Спасское – Лутовиново</a:t>
            </a:r>
            <a:br>
              <a:rPr sz="3100" b="1" smtClean="0">
                <a:effectLst>
                  <a:outerShdw dist="38096" dir="2700000">
                    <a:srgbClr val="000000"/>
                  </a:outerShdw>
                </a:effectLst>
              </a:rPr>
            </a:br>
            <a:r>
              <a:rPr sz="3100" b="1" smtClean="0">
                <a:effectLst>
                  <a:outerShdw dist="38096" dir="2700000">
                    <a:srgbClr val="000000"/>
                  </a:outerShdw>
                </a:effectLst>
              </a:rPr>
              <a:t>Родовое гнездо И.С. Тургенева</a:t>
            </a:r>
          </a:p>
        </p:txBody>
      </p:sp>
      <p:sp>
        <p:nvSpPr>
          <p:cNvPr id="11268" name="Номер слайда 3"/>
          <p:cNvSpPr txBox="1">
            <a:spLocks noChangeArrowheads="1"/>
          </p:cNvSpPr>
          <p:nvPr/>
        </p:nvSpPr>
        <p:spPr bwMode="auto">
          <a:xfrm>
            <a:off x="7227888" y="6886575"/>
            <a:ext cx="2347912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r" hangingPunct="0"/>
            <a:fld id="{64D2A864-D9BF-4EF3-8BA8-3DB94B4979CA}" type="slidenum">
              <a:rPr lang="ru-RU" sz="140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ahoma" pitchFamily="34" charset="0"/>
              </a:rPr>
              <a:pPr algn="r" hangingPunct="0"/>
              <a:t>9</a:t>
            </a:fld>
            <a:endParaRPr lang="ru-RU" sz="1400">
              <a:solidFill>
                <a:srgbClr val="000000"/>
              </a:solidFill>
              <a:latin typeface="Times New Roman" pitchFamily="18" charset="0"/>
              <a:ea typeface="Arial Unicode MS" pitchFamily="34" charset="-128"/>
              <a:cs typeface="Tahoma" pitchFamily="34" charset="0"/>
            </a:endParaRPr>
          </a:p>
        </p:txBody>
      </p:sp>
      <p:pic>
        <p:nvPicPr>
          <p:cNvPr id="2050" name="Picture 2" descr="C:\Users\Kirill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280" y="2351077"/>
            <a:ext cx="9286940" cy="4837333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бычный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</TotalTime>
  <Words>815</Words>
  <Application>Microsoft Office PowerPoint</Application>
  <PresentationFormat>Произвольный</PresentationFormat>
  <Paragraphs>156</Paragraphs>
  <Slides>44</Slides>
  <Notes>12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44</vt:i4>
      </vt:variant>
    </vt:vector>
  </HeadingPairs>
  <TitlesOfParts>
    <vt:vector size="45" baseType="lpstr">
      <vt:lpstr>Обычный</vt:lpstr>
      <vt:lpstr>Иван Сергеевич Тургенев.  Рассказ «Муму».  Знакомство с героями.</vt:lpstr>
      <vt:lpstr>Слайд 2</vt:lpstr>
      <vt:lpstr>«Я не мог дышать одним воздухом, оставаться рядом с тем, что я возненавидел… В моих глазах враг этот имел определённый образ, носил известное имя: враг этот был - крепостное право. Под этим именем я собрал и сосредоточил всё, против чего я решил бороться до конца – с чем я поклялся никогда не примиряться».  И.С. Тургенев</vt:lpstr>
      <vt:lpstr>«Враг этот был - крепостное право».  </vt:lpstr>
      <vt:lpstr>Варвара Петровна Тургенева (Лутовинова)</vt:lpstr>
      <vt:lpstr>Сергей Николаевич Тургенев.</vt:lpstr>
      <vt:lpstr>Иван Сергеевич Тургенев.</vt:lpstr>
      <vt:lpstr>Слайд 8</vt:lpstr>
      <vt:lpstr>Орловская губерния Спасское – Лутовиново Родовое гнездо И.С. Тургенева</vt:lpstr>
      <vt:lpstr>Если хочешь узнать писателя – побывай на его родине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Остоженка, 37 в Москве.  Дом Варвары Петровны Тургеневой, матери писателя,  где жили герои рассказа «Муму»</vt:lpstr>
      <vt:lpstr>Слайд 25</vt:lpstr>
      <vt:lpstr>История создания рассказа</vt:lpstr>
      <vt:lpstr>Прототип (от греч. прообраз) – реальный человек, облик, поведение, события жизни которого послужили автору основой для создания образа литературного героя.   </vt:lpstr>
      <vt:lpstr>Слайд 28</vt:lpstr>
      <vt:lpstr>Прототип образа главного героя</vt:lpstr>
      <vt:lpstr>Слайд 30</vt:lpstr>
      <vt:lpstr>Слайд 31</vt:lpstr>
      <vt:lpstr>Работа  по  1  главе</vt:lpstr>
      <vt:lpstr> Средства создания литературного героя</vt:lpstr>
      <vt:lpstr>Герасим – замечательное лицо</vt:lpstr>
      <vt:lpstr>Работа по 1 главе</vt:lpstr>
      <vt:lpstr>Работа  по  1-ой главе</vt:lpstr>
      <vt:lpstr>Неутомимый  работник</vt:lpstr>
      <vt:lpstr>Каморка Герасима</vt:lpstr>
      <vt:lpstr>Позиция  автора</vt:lpstr>
      <vt:lpstr>Сравнение – изображение  одного явления с помощью  сопоставления с другим.  Пример сравнения: «…как рычаг опускались и поднимались продолговатые и твердые  мышцы его плечей». </vt:lpstr>
      <vt:lpstr>Гипербола – это сильное преувеличение.  Про кровать писатель говорит:  «сто пудов можно было  положить на нее –  не погнулась бы».</vt:lpstr>
      <vt:lpstr>Герасим - сильный,  трудолюбивый, честный  человек. Он один из тех ,  кто хорошо знал  свое место, место  крепостного, готового  «в точности» исполнить  приказания барыни.</vt:lpstr>
      <vt:lpstr>Барыня – владелица крепостными.</vt:lpstr>
      <vt:lpstr>Домашнее задание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«Я не мог дышать одним воздухом, оставаться рядом с тем, что я возненавидел… В моих глазах враг этот имел определённый образ, носил известное имя: враг этот был - крепостное право. Под этим именем я собрал и сосредоточил всё, против чего я решил бороться до конца – с чем я поклялся никогда не примиряться».  И.С. Тургенев</dc:title>
  <dc:creator>ольга</dc:creator>
  <cp:lastModifiedBy>Admin</cp:lastModifiedBy>
  <cp:revision>11</cp:revision>
  <dcterms:created xsi:type="dcterms:W3CDTF">2011-12-20T14:50:04Z</dcterms:created>
  <dcterms:modified xsi:type="dcterms:W3CDTF">2014-01-09T16:37:57Z</dcterms:modified>
</cp:coreProperties>
</file>