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1" r:id="rId5"/>
    <p:sldId id="262" r:id="rId6"/>
    <p:sldId id="263" r:id="rId7"/>
    <p:sldId id="265" r:id="rId8"/>
    <p:sldId id="269" r:id="rId9"/>
    <p:sldId id="258" r:id="rId10"/>
    <p:sldId id="266" r:id="rId11"/>
    <p:sldId id="267" r:id="rId12"/>
    <p:sldId id="268" r:id="rId13"/>
  </p:sldIdLst>
  <p:sldSz cx="9540875" cy="51435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A4B6"/>
    <a:srgbClr val="8FE2FF"/>
    <a:srgbClr val="5DD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3310" autoAdjust="0"/>
  </p:normalViewPr>
  <p:slideViewPr>
    <p:cSldViewPr>
      <p:cViewPr varScale="1">
        <p:scale>
          <a:sx n="55" d="100"/>
          <a:sy n="55" d="100"/>
        </p:scale>
        <p:origin x="-834" y="-90"/>
      </p:cViewPr>
      <p:guideLst>
        <p:guide orient="horz" pos="1620"/>
        <p:guide pos="30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48B84-7580-4650-B766-3C1FCDE5653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49238" y="685800"/>
            <a:ext cx="6359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98B30-328E-419F-BD69-2D07E9A8A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98B30-328E-419F-BD69-2D07E9A8A20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98B30-328E-419F-BD69-2D07E9A8A20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5566" y="1597819"/>
            <a:ext cx="8109744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131" y="2914650"/>
            <a:ext cx="6678613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18600" y="154781"/>
            <a:ext cx="2239455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8578" y="154781"/>
            <a:ext cx="6561007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663" y="3305176"/>
            <a:ext cx="8109744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3663" y="2180035"/>
            <a:ext cx="8109744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8578" y="900113"/>
            <a:ext cx="4399403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6996" y="900113"/>
            <a:ext cx="4401059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044" y="205979"/>
            <a:ext cx="8586788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7044" y="1151335"/>
            <a:ext cx="421554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7044" y="1631156"/>
            <a:ext cx="4215543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46633" y="1151335"/>
            <a:ext cx="4217199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46633" y="1631156"/>
            <a:ext cx="4217199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044" y="204787"/>
            <a:ext cx="3138882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0217" y="204788"/>
            <a:ext cx="5333614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7044" y="1076326"/>
            <a:ext cx="3138882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0078" y="3600450"/>
            <a:ext cx="57245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70078" y="459581"/>
            <a:ext cx="5724525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70078" y="4025503"/>
            <a:ext cx="5724525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044" y="205979"/>
            <a:ext cx="858678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7044" y="1200151"/>
            <a:ext cx="8586788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77044" y="4767263"/>
            <a:ext cx="22262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2786B-4CC3-4B4A-8780-19FD3753041A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59799" y="4767263"/>
            <a:ext cx="302127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37627" y="4767263"/>
            <a:ext cx="22262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62AEB-5428-40C7-B770-8680C8396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47.png"/><Relationship Id="rId7" Type="http://schemas.openxmlformats.org/officeDocument/2006/relationships/image" Target="../media/image1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48.png"/><Relationship Id="rId5" Type="http://schemas.openxmlformats.org/officeDocument/2006/relationships/image" Target="../media/image17.png"/><Relationship Id="rId10" Type="http://schemas.openxmlformats.org/officeDocument/2006/relationships/image" Target="../media/image8.jpeg"/><Relationship Id="rId4" Type="http://schemas.openxmlformats.org/officeDocument/2006/relationships/image" Target="../media/image42.png"/><Relationship Id="rId9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13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8.jpeg"/><Relationship Id="rId5" Type="http://schemas.openxmlformats.org/officeDocument/2006/relationships/image" Target="../media/image50.png"/><Relationship Id="rId10" Type="http://schemas.openxmlformats.org/officeDocument/2006/relationships/image" Target="../media/image7.jpeg"/><Relationship Id="rId4" Type="http://schemas.openxmlformats.org/officeDocument/2006/relationships/image" Target="../media/image49.jpeg"/><Relationship Id="rId9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7\Desktop\&#1074;%20&#1075;&#1086;&#1089;&#1090;&#1080;%20&#1082;%20&#1089;&#1086;&#1083;&#1085;&#1099;&#1096;&#1082;&#1091;%20-%20&#1079;&#1072;&#1085;&#1103;&#1090;&#1080;&#1077;%202%20&#1084;&#1083;\&#1087;&#1088;&#1077;&#1079;&#1077;&#1085;&#1090;&#1072;&#1094;&#1080;&#1103;%20-%20&#1082;&#1086;&#1087;&#1080;&#1103;\&#1071;&#1089;&#1083;&#1080;%20&#1079;&#1072;&#1081;&#1082;&#1072;%20&#1089;&#1077;&#1088;&#1077;&#1085;&#1100;&#1082;&#1080;&#1081;%20&#1089;&#1080;&#1076;&#1080;&#1090;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13.png"/><Relationship Id="rId10" Type="http://schemas.openxmlformats.org/officeDocument/2006/relationships/image" Target="../media/image15.png"/><Relationship Id="rId4" Type="http://schemas.openxmlformats.org/officeDocument/2006/relationships/image" Target="../media/image12.jpe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6.jpeg"/><Relationship Id="rId7" Type="http://schemas.openxmlformats.org/officeDocument/2006/relationships/image" Target="../media/image1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6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7.jpeg"/><Relationship Id="rId7" Type="http://schemas.openxmlformats.org/officeDocument/2006/relationships/image" Target="../media/image3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43.png"/><Relationship Id="rId7" Type="http://schemas.openxmlformats.org/officeDocument/2006/relationships/image" Target="../media/image29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4.png"/><Relationship Id="rId10" Type="http://schemas.openxmlformats.org/officeDocument/2006/relationships/image" Target="../media/image45.png"/><Relationship Id="rId4" Type="http://schemas.openxmlformats.org/officeDocument/2006/relationships/image" Target="../media/image33.pn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и документы\Мои рисунки\фоны\лет фоны 3\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70" y="0"/>
            <a:ext cx="9687689" cy="5143500"/>
          </a:xfrm>
          <a:prstGeom prst="rect">
            <a:avLst/>
          </a:prstGeom>
          <a:noFill/>
        </p:spPr>
      </p:pic>
      <p:pic>
        <p:nvPicPr>
          <p:cNvPr id="1026" name="Picture 2" descr="C:\Users\7\Downloads\w20C4-9uuTU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21965" y="1071534"/>
            <a:ext cx="3456681" cy="4071966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4986461" y="3291830"/>
            <a:ext cx="3249064" cy="1446613"/>
            <a:chOff x="4770437" y="3482584"/>
            <a:chExt cx="3249064" cy="1446613"/>
          </a:xfrm>
        </p:grpSpPr>
        <p:pic>
          <p:nvPicPr>
            <p:cNvPr id="1027" name="Picture 3" descr="C:\Users\7\Downloads\i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13978" y="3482584"/>
              <a:ext cx="1242475" cy="1071563"/>
            </a:xfrm>
            <a:prstGeom prst="rect">
              <a:avLst/>
            </a:prstGeom>
            <a:noFill/>
          </p:spPr>
        </p:pic>
        <p:pic>
          <p:nvPicPr>
            <p:cNvPr id="6" name="Picture 3" descr="C:\Users\7\Downloads\i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70437" y="3857634"/>
              <a:ext cx="1214446" cy="1071563"/>
            </a:xfrm>
            <a:prstGeom prst="rect">
              <a:avLst/>
            </a:prstGeom>
            <a:noFill/>
          </p:spPr>
        </p:pic>
        <p:pic>
          <p:nvPicPr>
            <p:cNvPr id="7" name="Picture 3" descr="C:\Users\7\Downloads\i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70767" y="3929072"/>
              <a:ext cx="748734" cy="75009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7002 C -0.04395 0.06385 -0.08656 0.05861 -0.1305 0.05553 C -0.14231 0.05707 -0.15114 0.05799 -0.16245 0.06385 C -0.17094 0.06879 -0.19008 0.07002 -0.19008 0.07033 C -0.19841 0.07465 -0.20623 0.08236 -0.21538 0.08668 C -0.22903 0.09346 -0.24368 0.09562 -0.25766 0.10087 C -0.26748 0.10488 -0.27763 0.11228 -0.28762 0.11536 C -0.31275 0.12277 -0.33805 0.12061 -0.36369 0.12153 C -0.37301 0.12647 -0.38399 0.12709 -0.39365 0.12986 C -0.43859 0.12925 -0.48336 0.12925 -0.52747 0.1277 C -0.53762 0.12739 -0.55709 0.12369 -0.55709 0.124 C -0.56425 0.12153 -0.57108 0.11999 -0.57823 0.11752 C -0.58522 0.11845 -0.59371 0.11475 -0.59954 0.12153 C -0.60137 0.12431 -0.60054 0.13171 -0.6037 0.13418 C -0.6057 0.13634 -0.60836 0.13541 -0.61152 0.13603 C -0.62068 0.1385 -0.63083 0.14066 -0.64048 0.1422 C -0.65263 0.14714 -0.66528 0.14652 -0.67777 0.15053 C -0.69108 0.15485 -0.70423 0.15978 -0.71755 0.16287 C -0.73103 0.17027 -0.7019 0.15516 -0.73519 0.16718 C -0.73702 0.16749 -0.73735 0.17058 -0.73835 0.17119 C -0.74651 0.17613 -0.75533 0.17459 -0.76482 0.17551 C -0.7813 0.18292 -0.79977 0.18199 -0.81741 0.17551 C -0.82407 0.17305 -0.8284 0.16595 -0.83406 0.16102 C -0.84005 0.15546 -0.8532 0.14991 -0.86036 0.14652 C -0.86535 0.1385 -0.86751 0.13788 -0.87467 0.13603 C -0.88599 0.12801 -0.89831 0.1311 -0.91012 0.12585 C -0.90796 0.12524 -0.9068 0.12462 -0.90563 0.12369 C -0.9043 0.12277 -0.9013 0.11968 -0.9013 0.11999 " pathEditMode="relative" rAng="0" ptsTypes="fffffffffffffffffffffffffffA">
                                      <p:cBhvr>
                                        <p:cTn id="1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5" y="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E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облако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12719" y="2214559"/>
            <a:ext cx="7858180" cy="5893635"/>
          </a:xfrm>
          <a:prstGeom prst="rect">
            <a:avLst/>
          </a:prstGeom>
        </p:spPr>
      </p:pic>
      <p:pic>
        <p:nvPicPr>
          <p:cNvPr id="6" name="Рисунок 5" descr="домик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270107" y="-357208"/>
            <a:ext cx="3643338" cy="5191757"/>
          </a:xfrm>
          <a:prstGeom prst="rect">
            <a:avLst/>
          </a:prstGeom>
        </p:spPr>
      </p:pic>
      <p:pic>
        <p:nvPicPr>
          <p:cNvPr id="9" name="Рисунок 8" descr="b57405333a6b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57374" flipH="1">
            <a:off x="-2064162" y="125268"/>
            <a:ext cx="1714512" cy="1999951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-774179" y="5020022"/>
            <a:ext cx="1785950" cy="2143140"/>
            <a:chOff x="269843" y="3000360"/>
            <a:chExt cx="1785950" cy="2143140"/>
          </a:xfrm>
        </p:grpSpPr>
        <p:pic>
          <p:nvPicPr>
            <p:cNvPr id="11" name="Рисунок 10" descr="ежик.png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269843" y="3000360"/>
              <a:ext cx="1785950" cy="2143140"/>
            </a:xfrm>
            <a:prstGeom prst="rect">
              <a:avLst/>
            </a:prstGeom>
          </p:spPr>
        </p:pic>
        <p:pic>
          <p:nvPicPr>
            <p:cNvPr id="12" name="Рисунок 11" descr="eb19adddda10.pn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412719" y="3714758"/>
              <a:ext cx="764768" cy="928694"/>
            </a:xfrm>
            <a:prstGeom prst="rect">
              <a:avLst/>
            </a:prstGeom>
          </p:spPr>
        </p:pic>
      </p:grpSp>
      <p:pic>
        <p:nvPicPr>
          <p:cNvPr id="14" name="Рисунок 13" descr="D:\мои документы\Мои рисунки\КЛИПАРТ\clipart animals\clipart animals (177).pn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9955013" y="2715766"/>
            <a:ext cx="2071702" cy="274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grpSp>
        <p:nvGrpSpPr>
          <p:cNvPr id="15" name="Группа 3"/>
          <p:cNvGrpSpPr/>
          <p:nvPr/>
        </p:nvGrpSpPr>
        <p:grpSpPr>
          <a:xfrm>
            <a:off x="7650757" y="5236046"/>
            <a:ext cx="2500330" cy="1446613"/>
            <a:chOff x="4770437" y="3482584"/>
            <a:chExt cx="3249064" cy="1446613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pic>
          <p:nvPicPr>
            <p:cNvPr id="16" name="Picture 3" descr="C:\Users\7\Downloads\i.jpg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13978" y="3482584"/>
              <a:ext cx="1242475" cy="1071563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  <p:pic>
          <p:nvPicPr>
            <p:cNvPr id="17" name="Picture 3" descr="C:\Users\7\Downloads\i.jpg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70437" y="3857634"/>
              <a:ext cx="1214446" cy="1071563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  <p:pic>
          <p:nvPicPr>
            <p:cNvPr id="18" name="Picture 3" descr="C:\Users\7\Downloads\i.jpg"/>
            <p:cNvPicPr>
              <a:picLocks noChangeAspect="1" noChangeArrowheads="1"/>
            </p:cNvPicPr>
            <p:nvPr/>
          </p:nvPicPr>
          <p:blipFill>
            <a:blip r:embed="rId10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70767" y="3929072"/>
              <a:ext cx="748734" cy="750099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</p:grpSp>
      <p:pic>
        <p:nvPicPr>
          <p:cNvPr id="20" name="Рисунок 19" descr="сорока.pn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>
          <a:xfrm rot="20493845" flipH="1">
            <a:off x="9678292" y="1582300"/>
            <a:ext cx="1669204" cy="1139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1 0.10374 C 0.01631 0.09232 0.01515 0.07781 0.01998 0.06947 C 0.02131 0.06453 0.02164 0.05897 0.02297 0.05403 C 0.02347 0.05249 0.02447 0.05187 0.02514 0.05033 C 0.02863 0.0423 0.0258 0.04632 0.02913 0.03705 C 0.03229 0.0281 0.04061 0.01976 0.04577 0.01575 C 0.05526 -0.01049 0.0769 -0.01605 0.09205 -0.02222 C 0.1047 -0.02161 0.11751 -0.02192 0.13016 -0.02037 C 0.14098 -0.01914 0.14747 -0.00833 0.15696 -0.00308 C 0.16112 0.00186 0.16561 0.00402 0.17044 0.00649 C 0.17926 0.01822 0.16911 0.00618 0.18276 0.01575 C 0.18559 0.0176 0.19108 0.02162 0.19108 0.02193 C 0.20539 0.02038 0.21072 0.02162 0.22204 0.01575 C 0.22703 0.00958 0.23386 0.00217 0.23952 -0.00123 C 0.24201 -0.00617 0.24518 -0.00802 0.24784 -0.01265 C 0.249 -0.01975 0.251 -0.02469 0.254 -0.02994 C 0.25516 -0.0389 0.25749 -0.046 0.25916 -0.05495 C 0.26165 -0.06823 0.25916 -0.08305 0.25916 -0.09694 " pathEditMode="relative" rAng="0" ptsTypes="fffffffffffffffff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-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8682E-6 -5.86601E-6 C -0.00033 0.00308 -0.00033 0.00648 -0.001 0.00956 C -0.0015 0.01203 -0.00516 0.01636 -0.00616 0.01728 C -0.01231 0.02377 -0.01997 0.02871 -0.0268 0.03056 C -0.03412 0.03426 -0.02863 0.03179 -0.03928 0.03642 C -0.04061 0.03704 -0.04327 0.03828 -0.04327 0.03828 C -0.0734 0.03766 -0.11102 0.04723 -0.14331 0.03272 C -0.15329 0.02006 -0.16428 0.00617 -0.17227 -0.01143 C -0.17909 -0.02656 -0.18858 -0.05033 -0.19907 -0.05743 C -0.20489 -0.06824 -0.2019 -0.06546 -0.20722 -0.06885 C -0.22104 -0.09263 -0.23552 -0.11146 -0.25266 -0.12628 C -0.26182 -0.134 -0.27064 -0.1448 -0.28046 -0.14913 C -0.28578 -0.15623 -0.29061 -0.15715 -0.29694 -0.16055 C -0.30942 -0.16734 -0.32224 -0.17568 -0.33505 -0.17784 C -0.36285 -0.1763 -0.35869 -0.17907 -0.37433 -0.17197 C -0.38265 -0.16425 -0.38498 -0.15561 -0.39081 -0.14326 C -0.39431 -0.13616 -0.39747 -0.13245 -0.40113 -0.12628 C -0.40363 -0.11115 -0.40662 -0.09695 -0.41145 -0.08398 C -0.41261 -0.07781 -0.41145 -0.07843 -0.41345 -0.07843 " pathEditMode="relative" ptsTypes="ffffffffffffffffffA">
                                      <p:cBhvr>
                                        <p:cTn id="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63E-6 -5.68077E-7 C -0.00167 -0.00926 -0.00616 -0.01142 -0.00933 -0.01914 C -0.01016 -0.0213 -0.01049 -0.02408 -0.01132 -0.02655 C -0.01365 -0.03304 -0.01765 -0.03705 -0.02064 -0.04199 C -0.02614 -0.05063 -0.03096 -0.06082 -0.03812 -0.06484 C -0.03945 -0.06669 -0.04078 -0.06916 -0.04228 -0.0707 C -0.04428 -0.07255 -0.04844 -0.07441 -0.04844 -0.07441 C -0.05277 -0.08336 -0.04761 -0.0741 -0.0536 -0.08027 C -0.05993 -0.08676 -0.06392 -0.09231 -0.07108 -0.0954 C -0.07441 -0.10158 -0.07907 -0.10127 -0.08339 -0.10497 C -0.09022 -0.11084 -0.09771 -0.11578 -0.1052 -0.11856 C -0.10786 -0.11948 -0.11069 -0.11979 -0.11335 -0.12041 C -0.11818 -0.12164 -0.12783 -0.12411 -0.12783 -0.12411 C -0.14781 -0.12288 -0.16911 -0.12535 -0.18759 -0.10899 C -0.19891 -0.1096 -0.21022 -0.10899 -0.22154 -0.11084 C -0.22254 -0.11084 -0.22287 -0.11362 -0.22371 -0.11454 C -0.22504 -0.11609 -0.22654 -0.11701 -0.22787 -0.11856 C -0.23652 -0.12936 -0.24268 -0.14264 -0.24951 -0.15684 C -0.25816 -0.17506 -0.27015 -0.18771 -0.28246 -0.19481 C -0.28646 -0.20006 -0.28995 -0.20068 -0.29478 -0.20253 C -0.30027 -0.21272 -0.31459 -0.21272 -0.32158 -0.21396 C -0.34105 -0.22723 -0.35553 -0.20315 -0.37317 -0.19698 C -0.3785 -0.19296 -0.38416 -0.19111 -0.38965 -0.1874 C -0.39298 -0.18524 -0.39564 -0.18154 -0.39897 -0.17969 C -0.40347 -0.1803 -0.40779 -0.18061 -0.41229 -0.18154 C -0.41778 -0.18277 -0.41345 -0.18308 -0.41745 -0.1874 C -0.42128 -0.19173 -0.42644 -0.19018 -0.43093 -0.19111 C -0.43459 -0.19543 -0.43276 -0.19481 -0.43609 -0.19481 C -0.43509 -0.19481 -0.43393 -0.19481 -0.43293 -0.19481 " pathEditMode="relative" ptsTypes="ffffffffffffffffffffffffffffA">
                                      <p:cBhvr>
                                        <p:cTn id="1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1065E-6 2.72924E-6 C -0.00449 0.00833 -0.01048 0.01049 -0.01648 0.01327 C -0.03462 0.01266 -0.05293 0.01296 -0.07107 0.01142 C -0.08355 0.01049 -0.09521 0.00247 -0.10719 -0.00186 C -0.11235 -0.00865 -0.11967 -0.01112 -0.12566 -0.01544 C -0.12799 -0.01945 -0.13399 -0.02285 -0.13399 -0.02285 C -0.13698 -0.02902 -0.14214 -0.03149 -0.1463 -0.03458 C -0.1503 -0.04477 -0.15696 -0.04817 -0.16278 -0.05372 C -0.16977 -0.06052 -0.17693 -0.06762 -0.18442 -0.07256 C -0.19258 -0.0778 -0.20256 -0.07811 -0.21122 -0.08027 C -0.21837 -0.08429 -0.22653 -0.08614 -0.23402 -0.08799 C -0.24201 -0.09787 -0.23785 -0.12072 -0.24434 -0.13183 C -0.24467 -0.13492 -0.24467 -0.13832 -0.24534 -0.1414 C -0.24584 -0.14357 -0.247 -0.14511 -0.24734 -0.14727 C -0.24833 -0.15283 -0.2495 -0.16456 -0.2495 -0.16456 C -0.25133 -0.19512 -0.25283 -0.23433 -0.27214 -0.24298 C -0.28046 -0.25348 -0.29044 -0.2544 -0.29993 -0.25996 C -0.3219 -0.25872 -0.33256 -0.25749 -0.35153 -0.2544 C -0.35952 -0.24946 -0.34704 -0.25687 -0.36185 -0.25039 C -0.36884 -0.2473 -0.3755 -0.24144 -0.38232 -0.23711 C -0.38399 -0.22909 -0.38598 -0.22723 -0.39064 -0.22569 C -0.39264 -0.22507 -0.39481 -0.22476 -0.3968 -0.22384 C -0.3978 -0.22353 -0.39997 -0.22199 -0.39997 -0.22199 " pathEditMode="relative" ptsTypes="ffffffffffffffffffffffA">
                                      <p:cBhvr>
                                        <p:cTn id="1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96538E-6 9.5122E-6 C 0.01397 -0.00864 -0.00101 9.5122E-6 0.03711 -0.00401 C 0.0421 -0.00463 0.04776 -0.00802 0.05259 -0.00957 C 0.05625 -0.01451 0.05975 -0.01451 0.06391 -0.01728 C 0.07007 -0.02161 0.07606 -0.02655 0.08238 -0.03056 C 0.08738 -0.03673 0.0932 -0.04044 0.09786 -0.04785 C 0.10402 -0.05742 0.11051 -0.06668 0.1165 -0.07656 C 0.12732 -0.09447 0.1195 -0.08582 0.12782 -0.09385 C 0.13032 -0.10064 0.13282 -0.10497 0.13598 -0.11083 C 0.13814 -0.12318 0.13531 -0.11021 0.14014 -0.12256 C 0.14264 -0.12905 0.14297 -0.13677 0.1453 -0.14356 C 0.14879 -0.17783 0.15229 -0.21241 0.15562 -0.24668 C 0.15695 -0.27878 0.16144 -0.30719 0.14846 -0.33281 C 0.14663 -0.34115 0.14397 -0.3501 0.14114 -0.35751 C 0.13981 -0.36554 0.13897 -0.37017 0.13498 -0.3748 C 0.13298 -0.38283 0.13115 -0.38993 0.12882 -0.39765 C 0.12915 -0.41432 0.12899 -0.43099 0.12982 -0.44735 C 0.13032 -0.45569 0.13198 -0.45384 0.13398 -0.45909 C 0.13931 -0.4736 0.1418 -0.48286 0.15146 -0.4878 C 0.15795 -0.48718 0.16461 -0.48718 0.1711 -0.48564 C 0.17842 -0.48409 0.18375 -0.47483 0.19057 -0.47051 C 0.19207 -0.46773 0.19307 -0.46372 0.19473 -0.46094 C 0.19906 -0.45384 0.20139 -0.45229 0.20505 -0.4455 " pathEditMode="relative" ptsTypes="ffffffffffffffffffffffA">
                                      <p:cBhvr>
                                        <p:cTn id="1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E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9810997" y="2325839"/>
            <a:ext cx="2928958" cy="2817661"/>
            <a:chOff x="5699131" y="1643056"/>
            <a:chExt cx="2928958" cy="2817661"/>
          </a:xfrm>
        </p:grpSpPr>
        <p:pic>
          <p:nvPicPr>
            <p:cNvPr id="6" name="Рисунок 5" descr="D:\мои документы\Мои рисунки\КЛИПАРТ\clipart animals\clipart animals (177).png"/>
            <p:cNvPicPr/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flipH="1">
              <a:off x="6556387" y="1643056"/>
              <a:ext cx="2071702" cy="2744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" name="Рисунок 1" descr="C:\Users\7\Downloads\i (3).jpg"/>
            <p:cNvPicPr/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9131" y="2786064"/>
              <a:ext cx="1304927" cy="1674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" name="Рисунок 3" descr="D:\мои документы\Мои рисунки\КЛИПАРТ\Погода\солнце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0173" y="0"/>
            <a:ext cx="378621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13"/>
          <p:cNvGrpSpPr/>
          <p:nvPr/>
        </p:nvGrpSpPr>
        <p:grpSpPr>
          <a:xfrm>
            <a:off x="-2358355" y="1995686"/>
            <a:ext cx="2214578" cy="1992003"/>
            <a:chOff x="1412851" y="2000246"/>
            <a:chExt cx="2214578" cy="1992003"/>
          </a:xfrm>
        </p:grpSpPr>
        <p:pic>
          <p:nvPicPr>
            <p:cNvPr id="7" name="Рисунок 6" descr="ежик.png"/>
            <p:cNvPicPr>
              <a:picLocks noChangeAspect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>
            <a:xfrm>
              <a:off x="1412851" y="2000246"/>
              <a:ext cx="1428760" cy="1928826"/>
            </a:xfrm>
            <a:prstGeom prst="rect">
              <a:avLst/>
            </a:prstGeom>
          </p:spPr>
        </p:pic>
        <p:pic>
          <p:nvPicPr>
            <p:cNvPr id="5" name="Рисунок 4" descr="C:\Users\7\Downloads\red-beach-towel-hi.png"/>
            <p:cNvPicPr/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270107" y="2357436"/>
              <a:ext cx="1357322" cy="1634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Рисунок 7" descr="сорока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 rot="20493845" flipH="1">
            <a:off x="9689007" y="520479"/>
            <a:ext cx="1799361" cy="1228832"/>
          </a:xfrm>
          <a:prstGeom prst="rect">
            <a:avLst/>
          </a:prstGeom>
        </p:spPr>
      </p:pic>
      <p:grpSp>
        <p:nvGrpSpPr>
          <p:cNvPr id="9" name="Группа 3"/>
          <p:cNvGrpSpPr/>
          <p:nvPr/>
        </p:nvGrpSpPr>
        <p:grpSpPr>
          <a:xfrm flipH="1">
            <a:off x="3618309" y="5143500"/>
            <a:ext cx="2500330" cy="1446613"/>
            <a:chOff x="4770437" y="3482584"/>
            <a:chExt cx="3249064" cy="1446613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pic>
          <p:nvPicPr>
            <p:cNvPr id="10" name="Picture 3" descr="C:\Users\7\Downloads\i.jpg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13978" y="3482584"/>
              <a:ext cx="1242475" cy="1071563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  <p:pic>
          <p:nvPicPr>
            <p:cNvPr id="11" name="Picture 3" descr="C:\Users\7\Downloads\i.jpg"/>
            <p:cNvPicPr>
              <a:picLocks noChangeAspect="1" noChangeArrowheads="1"/>
            </p:cNvPicPr>
            <p:nvPr/>
          </p:nvPicPr>
          <p:blipFill>
            <a:blip r:embed="rId10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70437" y="3857634"/>
              <a:ext cx="1214446" cy="1071563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  <p:pic>
          <p:nvPicPr>
            <p:cNvPr id="12" name="Picture 3" descr="C:\Users\7\Downloads\i.jpg"/>
            <p:cNvPicPr>
              <a:picLocks noChangeAspect="1" noChangeArrowheads="1"/>
            </p:cNvPicPr>
            <p:nvPr/>
          </p:nvPicPr>
          <p:blipFill>
            <a:blip r:embed="rId11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70767" y="3929072"/>
              <a:ext cx="748734" cy="750099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79228E-6 1.48674E-6 C 0.003 -0.00154 0.00666 -0.00062 0.00883 -0.00432 C 0.00966 -0.00555 0.01016 -0.00771 0.01116 -0.00833 C 0.01432 -0.01049 0.02114 -0.01234 0.02114 -0.01234 C 0.02564 -0.0182 0.03047 -0.02313 0.03562 -0.02683 C 0.04495 -0.02622 0.05427 -0.02653 0.06359 -0.02498 C 0.07025 -0.02375 0.0779 -0.01635 0.08473 -0.0145 C 0.09355 -0.00648 0.10137 0.00339 0.10919 0.0145 C 0.11136 0.01758 0.11402 0.01913 0.11585 0.02252 C 0.12035 0.03085 0.12434 0.03424 0.13033 0.03702 C 0.13483 0.04257 0.13749 0.04226 0.14265 0.04534 C 0.15214 0.0509 0.16112 0.05892 0.17061 0.06385 C 0.20573 0.06293 0.22387 0.06385 0.253 0.05583 C 0.26765 0.04504 0.2788 0.03115 0.28979 0.01018 C 0.29311 0.0037 0.29861 0.00216 0.3021 -0.00432 C 0.30726 -0.01388 0.31259 -0.01974 0.31875 -0.02683 C 0.32457 -0.03362 0.32857 -0.04472 0.33556 -0.0475 C 0.34305 -0.05799 0.35437 -0.06416 0.36335 -0.06817 C 0.37384 -0.06755 0.38416 -0.06755 0.39465 -0.06632 C 0.40031 -0.0657 0.41129 -0.06015 0.41129 -0.06015 C 0.41861 -0.05336 0.42278 -0.05244 0.43027 -0.0475 C 0.43176 -0.04534 0.43343 -0.0438 0.43476 -0.04133 C 0.43776 -0.03609 0.44358 -0.02498 0.44358 -0.02498 C 0.44691 -0.00771 0.45224 -0.01295 0.46156 -0.0145 C 0.46306 -0.02406 0.46289 -0.03424 0.46489 -0.04349 C 0.46888 -0.06107 0.46821 -0.03424 0.46821 -0.04966 " pathEditMode="relative" ptsTypes="fffffffffffffffffffffffffA">
                                      <p:cBhvr>
                                        <p:cTn id="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8189E-6 7.6496E-7 C -0.00399 -0.01049 -0.00599 -0.02406 -0.01115 -0.03301 C -0.0243 -0.05552 -0.03928 -0.07526 -0.05359 -0.09501 C -0.05875 -0.11135 -0.05542 -0.10272 -0.06474 -0.11999 C -0.06624 -0.12277 -0.06924 -0.12832 -0.06924 -0.12832 C -0.0704 -0.13726 -0.07307 -0.14806 -0.07806 -0.15084 C -0.08405 -0.16194 -0.08438 -0.17798 -0.08705 -0.19217 C -0.08671 -0.21006 -0.08705 -0.22795 -0.08588 -0.24584 C -0.08555 -0.25046 -0.08388 -0.25447 -0.08255 -0.25848 C -0.06924 -0.29735 -0.05626 -0.28779 -0.02912 -0.28933 C -0.02396 -0.29396 -0.01964 -0.29642 -0.01564 -0.30383 C -0.01281 -0.32418 -0.01248 -0.35472 -0.0213 -0.36984 C -0.02197 -0.37354 -0.02263 -0.38156 -0.02563 -0.38217 C -0.03562 -0.38464 -0.05576 -0.38433 -0.05576 -0.38433 " pathEditMode="relative" ptsTypes="fffffffffffffA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41 0.17859 C 0.06974 0.17181 0.06991 0.16409 0.06824 0.15793 C 0.06724 0.15392 0.06441 0.15268 0.06258 0.14991 C 0.05626 0.14004 0.06508 0.15206 0.05826 0.13942 C 0.05326 0.13016 0.04627 0.12461 0.04028 0.11875 C 0.03629 0.11474 0.03196 0.11104 0.02813 0.10641 C 0.0268 0.10487 0.02613 0.10148 0.0248 0.10024 C 0.01431 0.09037 0.0005 0.08667 -0.01098 0.08359 C -0.02846 0.08421 -0.04577 0.0839 -0.06325 0.08575 C -0.06575 0.08606 -0.0744 0.09839 -0.08006 0.10024 C -0.09104 0.11012 -0.0997 0.12801 -0.11118 0.13541 C -0.11768 0.14651 -0.13748 0.1462 -0.14364 0.14775 C -0.1746 0.1459 -0.20406 0.13911 -0.23502 0.13726 C -0.24168 0.13603 -0.24834 0.13479 -0.25499 0.13325 C -0.25766 0.13263 -0.26049 0.13294 -0.26282 0.13109 C -0.26398 0.13016 -0.26398 0.12646 -0.26515 0.12492 C -0.26864 0.12029 -0.27247 0.11659 -0.2763 0.11258 C -0.28512 0.10364 -0.29561 0.09963 -0.30409 0.08976 C -0.31158 0.08112 -0.31591 0.06446 -0.32423 0.05891 C -0.33572 0.04256 -0.32174 0.06076 -0.33306 0.05058 C -0.33505 0.04873 -0.33572 0.04442 -0.33755 0.04226 C -0.33888 0.04041 -0.34071 0.0401 -0.34204 0.03825 C -0.3482 0.03084 -0.35136 0.02128 -0.35869 0.01758 C -0.36451 0.00894 -0.36967 0.00185 -0.3765 -0.00309 C -0.38016 -0.00956 -0.38299 -0.01728 -0.38665 -0.02375 C -0.38915 -0.03547 -0.39231 -0.04195 -0.3978 -0.04843 C -0.40379 -0.06539 -0.42626 -0.07897 -0.43675 -0.08575 C -0.44124 -0.08513 -0.4459 -0.08575 -0.45023 -0.08359 C -0.45506 -0.08143 -0.45905 -0.0691 -0.46355 -0.06509 C -0.46688 -0.062 -0.47104 -0.06077 -0.4747 -0.05892 C -0.47586 -0.0583 -0.47803 -0.05676 -0.47803 -0.05645 L -0.46471 -0.04226 L -0.4747 -0.06293 " pathEditMode="relative" rAng="0" ptsTypes="ffffffffffffffffffffffffffffffAAA">
                                      <p:cBhvr>
                                        <p:cTn id="1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" y="-13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916E-6 4.19494E-6 C -0.01714 -0.00154 -0.02979 -0.00648 -0.04677 -0.00833 C -0.12117 -0.00617 -0.09471 -0.0145 -0.12483 -0.00216 C -0.12766 0.0037 -0.13016 0.00493 -0.13382 0.00833 C -0.13948 0.01357 -0.13499 0.0111 -0.14048 0.01851 C -0.14181 0.02036 -0.14348 0.02128 -0.14497 0.02282 C -0.1473 0.02529 -0.14947 0.02807 -0.15163 0.03115 C -0.16112 0.04472 -0.16362 0.05429 -0.16944 0.07248 C -0.17144 0.08575 -0.17227 0.09007 -0.17726 0.09932 C -0.1781 0.10857 -0.17826 0.11351 -0.18176 0.11999 C -0.18609 0.14682 -0.18908 0.1388 -0.20839 0.14065 C -0.21704 0.13633 -0.22337 0.13232 -0.23186 0.12616 C -0.23885 0.12122 -0.24517 0.10919 -0.252 0.10333 C -0.25732 0.0987 -0.26415 0.09778 -0.26981 0.095 C -0.27463 0.08822 -0.27796 0.08791 -0.28312 0.08266 C -0.30393 0.06231 -0.2986 0.06632 -0.33106 0.062 C -0.34571 0.05768 -0.3467 0.05552 -0.36335 0.05984 C -0.36751 0.06107 -0.37234 0.06693 -0.37683 0.06817 C -0.39214 0.07279 -0.4038 0.07557 -0.41794 0.08482 C -0.41828 0.08822 -0.41861 0.09161 -0.41911 0.095 C -0.41977 0.09932 -0.42144 0.10734 -0.42144 0.10734 C -0.42177 0.11289 -0.42177 0.11844 -0.42244 0.124 C -0.42294 0.12831 -0.42477 0.13633 -0.42477 0.13633 C -0.42577 0.14898 -0.4256 0.15021 -0.43143 0.15484 " pathEditMode="relative" ptsTypes="fffffffffffffffffffffffA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и документы\Мои рисунки\фоны\лет фоны 3\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70" y="0"/>
            <a:ext cx="9687689" cy="5143500"/>
          </a:xfrm>
          <a:prstGeom prst="rect">
            <a:avLst/>
          </a:prstGeom>
          <a:noFill/>
        </p:spPr>
      </p:pic>
      <p:pic>
        <p:nvPicPr>
          <p:cNvPr id="1026" name="Picture 2" descr="C:\Users\7\Downloads\w20C4-9uuTU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12851" y="1071534"/>
            <a:ext cx="3456681" cy="4071966"/>
          </a:xfrm>
          <a:prstGeom prst="rect">
            <a:avLst/>
          </a:prstGeom>
          <a:noFill/>
        </p:spPr>
      </p:pic>
      <p:grpSp>
        <p:nvGrpSpPr>
          <p:cNvPr id="2" name="Группа 9"/>
          <p:cNvGrpSpPr/>
          <p:nvPr/>
        </p:nvGrpSpPr>
        <p:grpSpPr>
          <a:xfrm>
            <a:off x="4270371" y="3500444"/>
            <a:ext cx="3249064" cy="1446613"/>
            <a:chOff x="4770437" y="3482584"/>
            <a:chExt cx="3249064" cy="1446613"/>
          </a:xfrm>
        </p:grpSpPr>
        <p:pic>
          <p:nvPicPr>
            <p:cNvPr id="1027" name="Picture 3" descr="C:\Users\7\Downloads\i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13978" y="3482584"/>
              <a:ext cx="1242475" cy="1071563"/>
            </a:xfrm>
            <a:prstGeom prst="rect">
              <a:avLst/>
            </a:prstGeom>
            <a:noFill/>
          </p:spPr>
        </p:pic>
        <p:pic>
          <p:nvPicPr>
            <p:cNvPr id="6" name="Picture 3" descr="C:\Users\7\Downloads\i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70437" y="3857634"/>
              <a:ext cx="1214446" cy="1071563"/>
            </a:xfrm>
            <a:prstGeom prst="rect">
              <a:avLst/>
            </a:prstGeom>
            <a:noFill/>
          </p:spPr>
        </p:pic>
        <p:pic>
          <p:nvPicPr>
            <p:cNvPr id="7" name="Picture 3" descr="C:\Users\7\Downloads\i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70767" y="3929072"/>
              <a:ext cx="748734" cy="750099"/>
            </a:xfrm>
            <a:prstGeom prst="rect">
              <a:avLst/>
            </a:prstGeom>
            <a:noFill/>
          </p:spPr>
        </p:pic>
      </p:grpSp>
      <p:pic>
        <p:nvPicPr>
          <p:cNvPr id="11" name="Рисунок 10" descr="D:\мои документы\Мои рисунки\КЛИПАРТ\Погода\солнце.pn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41809" y="0"/>
            <a:ext cx="2500330" cy="2428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0"/>
                            </p:stCondLst>
                            <p:childTnLst>
                              <p:par>
                                <p:cTn id="2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A4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D:\мои документы\Мои рисунки\фоны\лет фоны 3\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11970" y="0"/>
            <a:ext cx="9687689" cy="5143500"/>
          </a:xfrm>
          <a:prstGeom prst="rect">
            <a:avLst/>
          </a:prstGeom>
          <a:noFill/>
        </p:spPr>
      </p:pic>
      <p:grpSp>
        <p:nvGrpSpPr>
          <p:cNvPr id="4" name="Группа 3"/>
          <p:cNvGrpSpPr/>
          <p:nvPr/>
        </p:nvGrpSpPr>
        <p:grpSpPr>
          <a:xfrm flipH="1">
            <a:off x="484157" y="3214692"/>
            <a:ext cx="2500330" cy="1446613"/>
            <a:chOff x="4770437" y="3482584"/>
            <a:chExt cx="3249064" cy="1446613"/>
          </a:xfrm>
        </p:grpSpPr>
        <p:pic>
          <p:nvPicPr>
            <p:cNvPr id="5" name="Picture 3" descr="C:\Users\7\Downloads\i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13978" y="3482584"/>
              <a:ext cx="1242475" cy="1071563"/>
            </a:xfrm>
            <a:prstGeom prst="rect">
              <a:avLst/>
            </a:prstGeom>
            <a:noFill/>
          </p:spPr>
        </p:pic>
        <p:pic>
          <p:nvPicPr>
            <p:cNvPr id="6" name="Picture 3" descr="C:\Users\7\Downloads\i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70437" y="3857634"/>
              <a:ext cx="1214446" cy="1071563"/>
            </a:xfrm>
            <a:prstGeom prst="rect">
              <a:avLst/>
            </a:prstGeom>
            <a:noFill/>
          </p:spPr>
        </p:pic>
        <p:pic>
          <p:nvPicPr>
            <p:cNvPr id="7" name="Picture 3" descr="C:\Users\7\Downloads\i.jp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70767" y="3929072"/>
              <a:ext cx="748734" cy="750099"/>
            </a:xfrm>
            <a:prstGeom prst="rect">
              <a:avLst/>
            </a:prstGeom>
            <a:noFill/>
          </p:spPr>
        </p:pic>
      </p:grpSp>
      <p:pic>
        <p:nvPicPr>
          <p:cNvPr id="10" name="Рисунок 9" descr="сорока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flipH="1">
            <a:off x="7056453" y="-2357454"/>
            <a:ext cx="3451986" cy="2357454"/>
          </a:xfrm>
          <a:prstGeom prst="rect">
            <a:avLst/>
          </a:prstGeom>
        </p:spPr>
      </p:pic>
      <p:pic>
        <p:nvPicPr>
          <p:cNvPr id="9" name="Рисунок 8" descr="D:\мои документы\Мои рисунки\КЛИПАРТ\Погода\солнце.pn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82605" y="-524594"/>
            <a:ext cx="192882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мои документы\Мои рисунки\КЛИПАРТ\Погода\туча.pn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841479" y="-964413"/>
            <a:ext cx="298448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5 0.04663 C 0.01779 0.04972 0.02844 0.05127 0.03908 0.05281 C 0.04607 0.05744 0.05688 0.06053 0.06453 0.063 C 0.09897 0.08647 0.13805 0.06238 0.17465 0.06918 C 0.23669 0.06856 0.29873 0.06918 0.36077 0.06733 C 0.38423 0.06671 0.40885 0.04694 0.43113 0.03459 C 0.43845 0.02532 0.43546 0.02872 0.43995 0.02409 " pathEditMode="relative" rAng="0" ptsTypes="ffffff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02E-6 2.32572E-6 C -0.00216 0.01912 -0.00716 0.01665 -0.01665 0.0185 C -0.02979 0.02652 -0.03745 0.02714 -0.05243 0.02899 C -0.06225 0.03454 -0.07141 0.04256 -0.08139 0.0475 C -0.08272 0.0512 -0.08472 0.05398 -0.08589 0.05768 C -0.08655 0.05953 -0.08639 0.062 -0.08689 0.06415 C -0.08755 0.06631 -0.08838 0.06816 -0.08922 0.07032 C -0.08822 0.10919 -0.08922 0.13633 -0.07473 0.16317 C -0.07307 0.17489 -0.06941 0.18322 -0.06691 0.19432 C -0.06525 0.20142 -0.06525 0.20666 -0.06242 0.21252 C -0.06075 0.22702 -0.05992 0.2409 -0.05909 0.2557 C -0.05992 0.2995 -0.05709 0.3066 -0.06242 0.33467 C -0.06325 0.34855 -0.06292 0.35441 -0.06691 0.36551 C -0.06874 0.37754 -0.06708 0.37014 -0.07473 0.38433 C -0.0759 0.38618 -0.0769 0.38834 -0.07806 0.39019 C -0.07923 0.39266 -0.08139 0.39636 -0.08139 0.39636 C -0.08372 0.40561 -0.08689 0.41178 -0.09021 0.41918 C -0.09637 0.43368 -0.09937 0.44756 -0.10919 0.4525 C -0.11085 0.45527 -0.11418 0.46144 -0.11585 0.46237 C -0.11868 0.46483 -0.12483 0.46699 -0.12483 0.46699 C -0.127 0.46977 -0.12933 0.47193 -0.13149 0.4747 C -0.13266 0.47655 -0.13482 0.47933 -0.13482 0.47933 C -0.14165 0.49722 -0.13199 0.47254 -0.14048 0.49136 C -0.14314 0.49753 -0.14481 0.50555 -0.14714 0.51203 C -0.14647 0.54318 -0.14614 0.57834 -0.13815 0.60703 C -0.13898 0.62677 -0.13882 0.6462 -0.14048 0.66502 C -0.14081 0.66934 -0.14298 0.6718 -0.14381 0.67551 C -0.1493 0.70265 -0.15163 0.73689 -0.16162 0.76033 C -0.16162 0.76033 -0.16994 0.77544 -0.17161 0.77853 C -0.17277 0.78069 -0.18043 0.78285 -0.18059 0.78285 C -0.19191 0.78747 -0.20356 0.78747 -0.21521 0.78902 C -0.24101 0.79518 -0.26731 0.78963 -0.29311 0.78501 C -0.29993 0.78562 -0.31808 0.77976 -0.32324 0.79518 C -0.32424 0.80691 -0.3254 0.81277 -0.3289 0.82202 C -0.33139 0.83744 -0.33722 0.85657 -0.34338 0.86767 C -0.34421 0.87261 -0.34421 0.87754 -0.34554 0.88217 C -0.3472 0.88772 -0.35053 0.88679 -0.35336 0.88803 C -0.36318 0.89327 -0.37184 0.8942 -0.38232 0.8942 " pathEditMode="relative" ptsTypes="fffffffffffffffffffffffffffffffffffff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E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Мои рисунки\фоны\лет фоны 3\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882156" cy="5143500"/>
          </a:xfrm>
          <a:prstGeom prst="rect">
            <a:avLst/>
          </a:prstGeom>
          <a:noFill/>
        </p:spPr>
      </p:pic>
      <p:pic>
        <p:nvPicPr>
          <p:cNvPr id="7" name="Рисунок 6" descr="D:\мои документы\Мои рисунки\КЛИПАРТ\clipart animals\clipart animals (177)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5770569" y="2398974"/>
            <a:ext cx="2071702" cy="274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Группа 10"/>
          <p:cNvGrpSpPr/>
          <p:nvPr/>
        </p:nvGrpSpPr>
        <p:grpSpPr>
          <a:xfrm>
            <a:off x="769909" y="1214428"/>
            <a:ext cx="3527115" cy="3620104"/>
            <a:chOff x="1100446" y="1255515"/>
            <a:chExt cx="3527115" cy="3620104"/>
          </a:xfrm>
        </p:grpSpPr>
        <p:grpSp>
          <p:nvGrpSpPr>
            <p:cNvPr id="3" name="Группа 3"/>
            <p:cNvGrpSpPr/>
            <p:nvPr/>
          </p:nvGrpSpPr>
          <p:grpSpPr>
            <a:xfrm flipH="1">
              <a:off x="2127231" y="3429006"/>
              <a:ext cx="2500330" cy="1446613"/>
              <a:chOff x="4770437" y="3482584"/>
              <a:chExt cx="3249064" cy="1446613"/>
            </a:xfr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pic>
            <p:nvPicPr>
              <p:cNvPr id="4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813978" y="3482584"/>
                <a:ext cx="1242475" cy="10715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5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770437" y="3857634"/>
                <a:ext cx="1214446" cy="10715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6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270767" y="3929072"/>
                <a:ext cx="748734" cy="75009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</p:grpSp>
        <p:pic>
          <p:nvPicPr>
            <p:cNvPr id="10" name="Рисунок 9" descr="сорока.png"/>
            <p:cNvPicPr>
              <a:picLocks noChangeAspect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>
            <a:xfrm rot="1427690">
              <a:off x="1100446" y="1255515"/>
              <a:ext cx="2719746" cy="1857388"/>
            </a:xfrm>
            <a:prstGeom prst="rect">
              <a:avLst/>
            </a:prstGeom>
          </p:spPr>
        </p:pic>
      </p:grpSp>
      <p:pic>
        <p:nvPicPr>
          <p:cNvPr id="15" name="Ясли зайка серенький сиди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9356663" y="4775076"/>
            <a:ext cx="368424" cy="368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461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E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Мои рисунки\фоны\лет фоны 3\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882156" cy="5143500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1127099" y="1357304"/>
            <a:ext cx="5643602" cy="3786196"/>
            <a:chOff x="1127099" y="1357304"/>
            <a:chExt cx="5643602" cy="3786196"/>
          </a:xfrm>
        </p:grpSpPr>
        <p:grpSp>
          <p:nvGrpSpPr>
            <p:cNvPr id="2" name="Группа 3"/>
            <p:cNvGrpSpPr/>
            <p:nvPr/>
          </p:nvGrpSpPr>
          <p:grpSpPr>
            <a:xfrm flipH="1">
              <a:off x="2127231" y="3429006"/>
              <a:ext cx="2500330" cy="1446613"/>
              <a:chOff x="4770437" y="3482584"/>
              <a:chExt cx="3249064" cy="1446613"/>
            </a:xfr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pic>
            <p:nvPicPr>
              <p:cNvPr id="4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813978" y="3482584"/>
                <a:ext cx="1242475" cy="10715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5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770437" y="3857634"/>
                <a:ext cx="1214446" cy="10715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6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270767" y="3929072"/>
                <a:ext cx="748734" cy="75009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</p:grpSp>
        <p:pic>
          <p:nvPicPr>
            <p:cNvPr id="7" name="Рисунок 6" descr="D:\мои документы\Мои рисунки\КЛИПАРТ\clipart animals\clipart animals (177).png"/>
            <p:cNvPicPr/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698999" y="2398974"/>
              <a:ext cx="2071702" cy="2744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Рисунок 9" descr="сорока.png"/>
            <p:cNvPicPr>
              <a:picLocks noChangeAspect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>
            <a:xfrm rot="1106155">
              <a:off x="1127099" y="1357304"/>
              <a:ext cx="2405930" cy="1643074"/>
            </a:xfrm>
            <a:prstGeom prst="rect">
              <a:avLst/>
            </a:prstGeom>
          </p:spPr>
        </p:pic>
      </p:grpSp>
      <p:grpSp>
        <p:nvGrpSpPr>
          <p:cNvPr id="13" name="Группа 12"/>
          <p:cNvGrpSpPr/>
          <p:nvPr/>
        </p:nvGrpSpPr>
        <p:grpSpPr>
          <a:xfrm>
            <a:off x="7627957" y="3000360"/>
            <a:ext cx="1785950" cy="2143140"/>
            <a:chOff x="7754925" y="3000360"/>
            <a:chExt cx="1785950" cy="2143140"/>
          </a:xfrm>
        </p:grpSpPr>
        <p:pic>
          <p:nvPicPr>
            <p:cNvPr id="11" name="Рисунок 10" descr="ежик.png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 flipH="1">
              <a:off x="7754925" y="3000360"/>
              <a:ext cx="1785950" cy="2143140"/>
            </a:xfrm>
            <a:prstGeom prst="rect">
              <a:avLst/>
            </a:prstGeom>
          </p:spPr>
        </p:pic>
        <p:pic>
          <p:nvPicPr>
            <p:cNvPr id="12" name="Рисунок 11" descr="eb19adddda10.png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8776107" y="3786196"/>
              <a:ext cx="764768" cy="92869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E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261745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967" y="2071684"/>
            <a:ext cx="2000246" cy="2000246"/>
          </a:xfrm>
          <a:prstGeom prst="rect">
            <a:avLst/>
          </a:prstGeom>
        </p:spPr>
      </p:pic>
      <p:pic>
        <p:nvPicPr>
          <p:cNvPr id="4" name="Рисунок 3" descr="56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5727" y="2786046"/>
            <a:ext cx="1571636" cy="1571636"/>
          </a:xfrm>
          <a:prstGeom prst="rect">
            <a:avLst/>
          </a:prstGeom>
        </p:spPr>
      </p:pic>
      <p:pic>
        <p:nvPicPr>
          <p:cNvPr id="8" name="Рисунок 7" descr="listing1379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1611" y="3500444"/>
            <a:ext cx="1428760" cy="1389794"/>
          </a:xfrm>
          <a:prstGeom prst="rect">
            <a:avLst/>
          </a:prstGeom>
        </p:spPr>
      </p:pic>
      <p:pic>
        <p:nvPicPr>
          <p:cNvPr id="9" name="Рисунок 8" descr="98254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1809" y="3714758"/>
            <a:ext cx="1176334" cy="1176334"/>
          </a:xfrm>
          <a:prstGeom prst="rect">
            <a:avLst/>
          </a:prstGeom>
        </p:spPr>
      </p:pic>
      <p:pic>
        <p:nvPicPr>
          <p:cNvPr id="11" name="Рисунок 10" descr="eb19adddda10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540875" y="428610"/>
            <a:ext cx="3059072" cy="3714776"/>
          </a:xfrm>
          <a:prstGeom prst="rect">
            <a:avLst/>
          </a:prstGeom>
        </p:spPr>
      </p:pic>
      <p:pic>
        <p:nvPicPr>
          <p:cNvPr id="12" name="Рисунок 11" descr="ежик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flipH="1">
            <a:off x="5842007" y="1071552"/>
            <a:ext cx="3102450" cy="3948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067 0.1021 C -0.12284 0.08853 -0.12284 0.06447 -0.1285 0.0546 C -0.13066 0.04411 -0.13232 0.03208 -0.13732 0.0256 C -0.13948 0.01943 -0.14015 0.01419 -0.14298 0.00925 C -0.14364 0.00648 -0.14414 0.00339 -0.14514 0.00093 C -0.14597 -0.00093 -0.14764 -0.00123 -0.14847 -0.00339 C -0.15313 -0.01604 -0.1528 -0.03331 -0.15846 -0.04473 C -0.16195 -0.07249 -0.16145 -0.12246 -0.17527 -0.14158 C -0.17993 -0.16379 -0.18509 -0.18476 -0.19091 -0.20574 C -0.19175 -0.20913 -0.19224 -0.21252 -0.19308 -0.21592 C -0.19441 -0.22147 -0.19757 -0.23257 -0.19757 -0.23226 C -0.19924 -0.24584 -0.20456 -0.25632 -0.20872 -0.26774 C -0.2222 -0.30537 -0.23735 -0.33868 -0.25549 -0.36891 C -0.26065 -0.37754 -0.26598 -0.38495 -0.27114 -0.39358 C -0.27264 -0.39605 -0.2743 -0.39883 -0.27563 -0.40191 C -0.2768 -0.40438 -0.27763 -0.40808 -0.27896 -0.41024 C -0.28096 -0.41425 -0.28346 -0.41579 -0.28562 -0.41857 C -0.28679 -0.4198 -0.28895 -0.42258 -0.28895 -0.42227 C -0.29361 -0.43584 -0.28795 -0.42289 -0.29561 -0.43091 C -0.29694 -0.43245 -0.2976 -0.43553 -0.29894 -0.43708 C -0.3011 -0.43954 -0.31075 -0.44448 -0.31242 -0.4454 C -0.33755 -0.47563 -0.38665 -0.46484 -0.41378 -0.46607 C -0.42876 -0.46761 -0.44158 -0.47255 -0.45623 -0.47625 C -0.46322 -0.4781 -0.47736 -0.48242 -0.47736 -0.48211 C -0.49934 -0.4818 -0.52613 -0.49013 -0.54877 -0.47625 C -0.55476 -0.46514 -0.56275 -0.46175 -0.57091 -0.45774 C -0.5749 -0.45312 -0.57906 -0.45126 -0.58322 -0.44756 C -0.58655 -0.44139 -0.58971 -0.43923 -0.59437 -0.43708 C -0.60203 -0.42751 -0.59854 -0.43029 -0.60436 -0.4269 C -0.60819 -0.42227 -0.61119 -0.41733 -0.61551 -0.41487 C -0.62367 -0.40006 -0.61135 -0.42042 -0.62117 -0.40808 C -0.63332 -0.39297 -0.61501 -0.41024 -0.629 -0.3979 C -0.63266 -0.39081 -0.63649 -0.38402 -0.64015 -0.37724 C -0.64381 -0.37045 -0.64531 -0.35965 -0.64897 -0.35225 C -0.65013 -0.34608 -0.6508 -0.3396 -0.6523 -0.33405 C -0.65446 -0.32603 -0.65496 -0.3285 -0.65796 -0.32141 C -0.66345 -0.30845 -0.66761 -0.29365 -0.67244 -0.28007 C -0.67394 -0.26989 -0.67593 -0.26002 -0.6791 -0.25108 C -0.68026 -0.24152 -0.68126 -0.23504 -0.68359 -0.2264 C -0.68559 -0.2082 -0.68991 -0.19155 -0.69025 -0.17273 C -0.69058 -0.15885 -0.69025 -0.14528 -0.69025 -0.1314 " pathEditMode="relative" rAng="0" ptsTypes="ffffffffffffffffffffffffffffffffffffffffA">
                                      <p:cBhvr>
                                        <p:cTn id="3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" y="-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8682E-6 7.66811E-6 C 0.0015 -0.00801 0.00466 -0.0111 0.00666 -0.0185 C 0.00716 -0.02035 0.00716 -0.02282 0.00782 -0.02467 C 0.00949 -0.02868 0.01348 -0.03516 0.01348 -0.03516 C 0.01515 -0.04534 0.02047 -0.05675 0.02463 -0.06384 C 0.02763 -0.07526 0.03146 -0.08328 0.03579 -0.09284 C 0.03928 -0.10055 0.04011 -0.10795 0.04461 -0.1135 C 0.04644 -0.12646 0.04993 -0.12924 0.05459 -0.13849 C 0.05626 -0.14713 0.05776 -0.14928 0.06142 -0.15484 C 0.06741 -0.16409 0.05925 -0.1536 0.06575 -0.16532 C 0.07074 -0.17427 0.07723 -0.18136 0.08256 -0.19 C 0.08522 -0.19401 0.08738 -0.19956 0.09038 -0.20234 C 0.09254 -0.20419 0.09704 -0.20666 0.09704 -0.20666 C 0.10203 -0.21591 0.10653 -0.21591 0.11268 -0.22085 C 0.12017 -0.22671 0.127 -0.23195 0.13499 -0.23534 C 0.14314 -0.24583 0.15762 -0.24737 0.16728 -0.24984 C 0.18958 -0.2557 0.21188 -0.26434 0.23419 -0.26835 C 0.23852 -0.27112 0.24301 -0.27267 0.2475 -0.27482 C 0.2753 -0.27359 0.28678 -0.27853 0.30776 -0.26835 C 0.30925 -0.26619 0.31059 -0.26372 0.31225 -0.26218 C 0.31325 -0.26125 0.31458 -0.26156 0.31558 -0.26033 C 0.31874 -0.25663 0.32057 -0.25231 0.3244 -0.24984 C 0.33006 -0.24028 0.33572 -0.23102 0.34121 -0.22085 C 0.34238 -0.21869 0.34321 -0.21622 0.34454 -0.21468 C 0.34671 -0.2119 0.3512 -0.20666 0.3512 -0.20666 C 0.35186 -0.2045 0.35336 -0.20018 0.35336 -0.20018 " pathEditMode="relative" ptsTypes="fffffffffffffffffffffffffA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 0.00277 C 0.00782 -0.00216 0.00316 -0.00957 0.00915 -0.02005 C 0.01065 -0.029 0.01198 -0.03794 0.01348 -0.04689 C 0.01398 -0.07835 0.00965 -0.13572 0.0213 -0.16873 C 0.02313 -0.18137 0.02613 -0.19279 0.03145 -0.20173 C 0.03212 -0.20574 0.03445 -0.21746 0.03578 -0.22055 C 0.03661 -0.2224 0.03811 -0.22271 0.03911 -0.22456 C 0.04044 -0.22702 0.04144 -0.23011 0.04261 -0.23288 C 0.05526 -0.26527 0.07373 -0.28995 0.09487 -0.29889 C 0.10186 -0.30568 0.10885 -0.3066 0.11617 -0.31123 C 0.12982 -0.32018 0.1443 -0.32542 0.15845 -0.33005 C 0.18175 -0.32881 0.20639 -0.33437 0.22753 -0.31339 C 0.23119 -0.30352 0.23535 -0.29272 0.23984 -0.2844 " pathEditMode="relative" rAng="0" ptsTypes="ffffffffffffA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5779E-6 6.41579E-7 C 0.00582 0.0037 0.00415 0.00493 0.00449 -0.0145 C 0.00465 -0.0219 -0.002 -0.16996 0.01447 -0.21684 C 0.01597 -0.23566 0.01863 -0.25787 0.02346 -0.27483 C 0.02379 -0.27884 0.02396 -0.28316 0.02463 -0.28717 C 0.02513 -0.29025 0.02629 -0.29241 0.02679 -0.2955 C 0.02895 -0.30907 0.02895 -0.32141 0.03228 -0.33467 C 0.03378 -0.34824 0.03545 -0.36151 0.03911 -0.37384 C 0.04061 -0.38618 0.04294 -0.40191 0.04793 -0.41117 C 0.05226 -0.41919 0.06008 -0.42011 0.06574 -0.42165 C 0.07206 -0.42104 0.07839 -0.42135 0.08471 -0.4195 C 0.09004 -0.41795 0.09703 -0.41178 0.10252 -0.40901 C 0.10552 -0.40376 0.10402 -0.40654 0.10702 -0.40099 " pathEditMode="relative" ptsTypes="ffffffffffff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3049E-7 2.12832E-6 C -0.00183 -0.00062 -0.00416 0.00062 -0.00549 -0.00185 C -0.00716 -0.00493 -0.00716 -0.01018 -0.00782 -0.01419 C -0.00999 -0.02622 -0.01132 -0.04041 -0.01448 -0.05151 C -0.01797 -0.09284 -0.01548 -0.07835 -0.01897 -0.09685 C -0.01931 -0.10796 -0.01914 -0.11906 -0.01997 -0.12986 C -0.02031 -0.13356 -0.02197 -0.13664 -0.0223 -0.14034 C -0.02413 -0.15916 -0.0233 -0.17582 -0.0268 -0.19401 C -0.0278 -0.21807 -0.03162 -0.2557 -0.03895 -0.27668 C -0.04011 -0.30074 -0.04361 -0.32295 -0.0456 -0.34701 C -0.04527 -0.36706 -0.0456 -0.38711 -0.04461 -0.40685 C -0.04427 -0.41548 -0.03778 -0.43584 -0.03778 -0.44201 " pathEditMode="relative" ptsTypes="fffffffffffA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3049E-7 3.55336E-6 C -0.04177 -0.02067 -0.08039 -0.01543 -0.12483 -0.01666 C -0.13565 -0.01789 -0.15712 -0.02067 -0.15712 -0.02067 " pathEditMode="relative" ptsTypes="ffA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E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Мои рисунки\фоны\лет фоны 3\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882156" cy="5143500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-6373891" y="1752322"/>
            <a:ext cx="6572296" cy="3391178"/>
            <a:chOff x="2127231" y="1752322"/>
            <a:chExt cx="6572296" cy="3391178"/>
          </a:xfrm>
        </p:grpSpPr>
        <p:grpSp>
          <p:nvGrpSpPr>
            <p:cNvPr id="2" name="Группа 3"/>
            <p:cNvGrpSpPr/>
            <p:nvPr/>
          </p:nvGrpSpPr>
          <p:grpSpPr>
            <a:xfrm flipH="1">
              <a:off x="2127231" y="3429006"/>
              <a:ext cx="2500330" cy="1446613"/>
              <a:chOff x="4770437" y="3482584"/>
              <a:chExt cx="3249064" cy="1446613"/>
            </a:xfr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pic>
            <p:nvPicPr>
              <p:cNvPr id="4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813978" y="3482584"/>
                <a:ext cx="1242475" cy="10715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5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770437" y="3857634"/>
                <a:ext cx="1214446" cy="10715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6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270767" y="3929072"/>
                <a:ext cx="748734" cy="75009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</p:grpSp>
        <p:pic>
          <p:nvPicPr>
            <p:cNvPr id="7" name="Рисунок 6" descr="D:\мои документы\Мои рисунки\КЛИПАРТ\clipart animals\clipart animals (177).png"/>
            <p:cNvPicPr/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698999" y="2398974"/>
              <a:ext cx="2071702" cy="2744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2" name="Группа 11"/>
            <p:cNvGrpSpPr/>
            <p:nvPr/>
          </p:nvGrpSpPr>
          <p:grpSpPr>
            <a:xfrm>
              <a:off x="6913577" y="3000360"/>
              <a:ext cx="1785950" cy="2143140"/>
              <a:chOff x="7413643" y="2857502"/>
              <a:chExt cx="1785950" cy="2143140"/>
            </a:xfrm>
          </p:grpSpPr>
          <p:pic>
            <p:nvPicPr>
              <p:cNvPr id="10" name="Рисунок 9" descr="ежик.png"/>
              <p:cNvPicPr>
                <a:picLocks noChangeAspect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>
              <a:xfrm>
                <a:off x="7413643" y="2857502"/>
                <a:ext cx="1785950" cy="2143140"/>
              </a:xfrm>
              <a:prstGeom prst="rect">
                <a:avLst/>
              </a:prstGeom>
            </p:spPr>
          </p:pic>
          <p:pic>
            <p:nvPicPr>
              <p:cNvPr id="11" name="Рисунок 10" descr="eb19adddda10.png"/>
              <p:cNvPicPr>
                <a:picLocks noChangeAspect="1"/>
              </p:cNvPicPr>
              <p:nvPr/>
            </p:nvPicPr>
            <p:blipFill>
              <a:blip r:embed="rId8" cstate="email"/>
              <a:stretch>
                <a:fillRect/>
              </a:stretch>
            </p:blipFill>
            <p:spPr>
              <a:xfrm>
                <a:off x="7485081" y="3500444"/>
                <a:ext cx="764768" cy="928694"/>
              </a:xfrm>
              <a:prstGeom prst="rect">
                <a:avLst/>
              </a:prstGeom>
            </p:spPr>
          </p:pic>
        </p:grpSp>
        <p:pic>
          <p:nvPicPr>
            <p:cNvPr id="13" name="Рисунок 12" descr="сорока.png"/>
            <p:cNvPicPr>
              <a:picLocks noChangeAspect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>
            <a:xfrm rot="865998">
              <a:off x="3049164" y="1752322"/>
              <a:ext cx="1800178" cy="132013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49 -0.00247 C 0.20806 0.00339 0.21605 0.00925 0.22054 0.01203 C 0.22371 0.01789 0.2287 0.02251 0.23286 0.02436 C 0.23702 0.03269 0.24268 0.03578 0.24851 0.03886 C 0.26249 0.04657 0.27164 0.05182 0.28629 0.05552 C 0.37734 0.0549 0.47054 0.08605 0.55943 0.04935 C 0.56375 0.0438 0.56808 0.04411 0.57291 0.04102 C 0.61202 0.04565 0.6052 0.04503 0.66761 0.04719 C 0.7044 0.04842 0.77797 0.04935 0.77797 0.04966 L 0.78463 0.02868 " pathEditMode="relative" rAng="0" ptsTypes="ffffffffAA">
                                      <p:cBhvr>
                                        <p:cTn id="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E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D:\мои документы\Мои рисунки\фоны\лет фоны 3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786196"/>
            <a:ext cx="9540875" cy="1357304"/>
          </a:xfrm>
          <a:prstGeom prst="rect">
            <a:avLst/>
          </a:prstGeom>
          <a:noFill/>
        </p:spPr>
      </p:pic>
      <p:pic>
        <p:nvPicPr>
          <p:cNvPr id="9" name="Рисунок 8" descr="C:\Users\7\Downloads\mountainrpg-map-elements-clip-art_425030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408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облако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627693" y="-500084"/>
            <a:ext cx="4127496" cy="3149931"/>
          </a:xfrm>
          <a:prstGeom prst="rect">
            <a:avLst/>
          </a:prstGeom>
        </p:spPr>
      </p:pic>
      <p:grpSp>
        <p:nvGrpSpPr>
          <p:cNvPr id="17" name="Группа 16"/>
          <p:cNvGrpSpPr/>
          <p:nvPr/>
        </p:nvGrpSpPr>
        <p:grpSpPr>
          <a:xfrm>
            <a:off x="-3314326" y="2630801"/>
            <a:ext cx="3314326" cy="2512699"/>
            <a:chOff x="741731" y="0"/>
            <a:chExt cx="3314326" cy="2512699"/>
          </a:xfrm>
        </p:grpSpPr>
        <p:grpSp>
          <p:nvGrpSpPr>
            <p:cNvPr id="2" name="Группа 3"/>
            <p:cNvGrpSpPr/>
            <p:nvPr/>
          </p:nvGrpSpPr>
          <p:grpSpPr>
            <a:xfrm rot="19448397" flipH="1">
              <a:off x="741731" y="1387106"/>
              <a:ext cx="1685363" cy="1125593"/>
              <a:chOff x="4770437" y="3570806"/>
              <a:chExt cx="2420887" cy="1358391"/>
            </a:xfr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pic>
            <p:nvPicPr>
              <p:cNvPr id="4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471057" y="3570806"/>
                <a:ext cx="1242475" cy="10715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5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770437" y="3857634"/>
                <a:ext cx="1214446" cy="10715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6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442590" y="3831826"/>
                <a:ext cx="748734" cy="75009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</p:grpSp>
        <p:pic>
          <p:nvPicPr>
            <p:cNvPr id="7" name="Рисунок 6" descr="D:\мои документы\Мои рисунки\КЛИПАРТ\clipart animals\clipart animals (177).png"/>
            <p:cNvPicPr/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258060" y="285734"/>
              <a:ext cx="1071570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Рисунок 10" descr="ежик.png"/>
            <p:cNvPicPr>
              <a:picLocks noChangeAspect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>
            <a:xfrm>
              <a:off x="3127363" y="0"/>
              <a:ext cx="928694" cy="1214428"/>
            </a:xfrm>
            <a:prstGeom prst="rect">
              <a:avLst/>
            </a:prstGeom>
          </p:spPr>
        </p:pic>
        <p:pic>
          <p:nvPicPr>
            <p:cNvPr id="15" name="Рисунок 14" descr="сорока.png"/>
            <p:cNvPicPr>
              <a:picLocks noChangeAspect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>
            <a:xfrm rot="1106155">
              <a:off x="1052580" y="923115"/>
              <a:ext cx="976658" cy="66698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13 0.13356 C 0.04577 0.13171 0.0481 0.13325 0.05809 0.1277 C 0.06142 0.12585 0.06458 0.12338 0.06791 0.12153 C 0.06958 0.1206 0.07274 0.11875 0.07274 0.11906 C 0.08539 0.10271 0.10237 0.10025 0.11668 0.09161 C 0.12151 0.08853 0.12683 0.0876 0.13116 0.08236 C 0.13898 0.0731 0.14747 0.06601 0.15563 0.0583 C 0.15896 0.0549 0.16179 0.04873 0.16545 0.04627 C 0.16961 0.04349 0.17144 0.04318 0.17494 0.03732 C 0.18426 0.0219 0.19258 -0.00093 0.20256 -0.01388 C 0.21222 -0.03917 0.1994 -0.0074 0.21089 -0.02899 C 0.21222 -0.03146 0.21272 -0.03547 0.21388 -0.03794 C 0.21854 -0.04627 0.2247 -0.05552 0.23036 -0.062 C 0.23486 -0.07403 0.24068 -0.08267 0.24667 -0.09223 C 0.254 -0.10457 0.25966 -0.11721 0.26781 -0.12832 C 0.2768 -0.15392 0.29045 -0.17366 0.30326 -0.19155 C 0.31308 -0.20481 0.30326 -0.19741 0.31308 -0.20358 C 0.32424 -0.22424 0.31908 -0.21715 0.3279 -0.22764 C 0.33173 -0.23874 0.33389 -0.24645 0.34071 -0.25478 C 0.34404 -0.25879 0.35053 -0.26681 0.35053 -0.2665 C 0.35303 -0.28069 0.35553 -0.28501 0.36185 -0.29395 C 0.36735 -0.31431 0.37417 -0.33868 0.38482 -0.35102 C 0.38832 -0.37878 0.40147 -0.41949 0.41395 -0.43553 C 0.42627 -0.46916 0.45023 -0.47162 0.46904 -0.48365 C 0.47653 -0.48828 0.48119 -0.50031 0.48868 -0.50463 C 0.49185 -0.50864 0.49517 -0.51265 0.4985 -0.51666 C 0.5 -0.51882 0.50316 -0.52283 0.50316 -0.52252 C 0.5045 -0.52591 0.50533 -0.5293 0.50649 -0.53177 C 0.50799 -0.53424 0.50999 -0.53516 0.51132 -0.53794 C 0.51382 -0.54349 0.51581 -0.54997 0.51781 -0.55583 C 0.51881 -0.55861 0.51881 -0.562 0.51964 -0.56508 C 0.52364 -0.58359 0.53163 -0.6132 0.54245 -0.61906 C 0.5496 -0.61505 0.5546 -0.61104 0.56009 -0.60117 " pathEditMode="relative" rAng="0" ptsTypes="ffffffffffffffffffffffffffffffffA">
                                      <p:cBhvr>
                                        <p:cTn id="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" y="-3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E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D:\мои документы\Мои рисунки\фоны\лет фоны 3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786196"/>
            <a:ext cx="9540875" cy="1357304"/>
          </a:xfrm>
          <a:prstGeom prst="rect">
            <a:avLst/>
          </a:prstGeom>
          <a:noFill/>
        </p:spPr>
      </p:pic>
      <p:pic>
        <p:nvPicPr>
          <p:cNvPr id="9" name="Рисунок 8" descr="C:\Users\7\Downloads\mountainrpg-map-elements-clip-art_425030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408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облако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994573" y="-308569"/>
            <a:ext cx="3546302" cy="2706388"/>
          </a:xfrm>
          <a:prstGeom prst="rect">
            <a:avLst/>
          </a:prstGeom>
        </p:spPr>
      </p:pic>
      <p:grpSp>
        <p:nvGrpSpPr>
          <p:cNvPr id="2" name="Группа 16"/>
          <p:cNvGrpSpPr/>
          <p:nvPr/>
        </p:nvGrpSpPr>
        <p:grpSpPr>
          <a:xfrm rot="214928">
            <a:off x="1592307" y="5612"/>
            <a:ext cx="2896670" cy="2082600"/>
            <a:chOff x="741731" y="0"/>
            <a:chExt cx="3314326" cy="2512699"/>
          </a:xfrm>
        </p:grpSpPr>
        <p:grpSp>
          <p:nvGrpSpPr>
            <p:cNvPr id="3" name="Группа 3"/>
            <p:cNvGrpSpPr/>
            <p:nvPr/>
          </p:nvGrpSpPr>
          <p:grpSpPr>
            <a:xfrm rot="19448397" flipH="1">
              <a:off x="741731" y="1387106"/>
              <a:ext cx="1685363" cy="1125593"/>
              <a:chOff x="4770437" y="3570806"/>
              <a:chExt cx="2420887" cy="1358391"/>
            </a:xfr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pic>
            <p:nvPicPr>
              <p:cNvPr id="4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471057" y="3570806"/>
                <a:ext cx="1242475" cy="10715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5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770437" y="3857634"/>
                <a:ext cx="1214446" cy="10715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6" name="Picture 3" descr="C:\Users\7\Downloads\i.jpg"/>
              <p:cNvPicPr>
                <a:picLocks noChangeAspect="1" noChangeArrowheads="1"/>
              </p:cNvPicPr>
              <p:nvPr/>
            </p:nvPicPr>
            <p:blipFill>
              <a:blip r:embed="rId7" cstate="email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442590" y="3831826"/>
                <a:ext cx="748734" cy="75009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</p:grpSp>
        <p:pic>
          <p:nvPicPr>
            <p:cNvPr id="7" name="Рисунок 6" descr="D:\мои документы\Мои рисунки\КЛИПАРТ\clipart animals\clipart animals (177).png"/>
            <p:cNvPicPr/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258060" y="285734"/>
              <a:ext cx="1071570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Рисунок 10" descr="ежик.png"/>
            <p:cNvPicPr>
              <a:picLocks noChangeAspect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>
            <a:xfrm>
              <a:off x="3127363" y="0"/>
              <a:ext cx="928694" cy="1214428"/>
            </a:xfrm>
            <a:prstGeom prst="rect">
              <a:avLst/>
            </a:prstGeom>
          </p:spPr>
        </p:pic>
        <p:pic>
          <p:nvPicPr>
            <p:cNvPr id="15" name="Рисунок 14" descr="сорока.png"/>
            <p:cNvPicPr>
              <a:picLocks noChangeAspect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>
            <a:xfrm rot="1106155">
              <a:off x="1052580" y="923115"/>
              <a:ext cx="976658" cy="66698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9182E-6 7.79494E-6 C 0.00416 -0.0071 0.00982 -0.01235 0.01331 -0.02038 C 0.0178 -0.03057 0.01581 -0.03613 0.02429 -0.04076 C 0.02795 -0.04508 0.03011 -0.05033 0.03427 -0.05311 C 0.03992 -0.06423 0.04957 -0.06917 0.05739 -0.0735 C 0.06504 -0.07288 0.07286 -0.0735 0.08051 -0.07164 C 0.08367 -0.07072 0.08933 -0.06547 0.08933 -0.06547 C 0.09265 -0.05898 0.09681 -0.0562 0.1013 -0.05311 C 0.10812 -0.04385 0.11594 -0.03767 0.12342 -0.03057 C 0.14155 -0.01389 0.15919 0.00649 0.17515 0.02873 C 0.18264 0.03923 0.19195 0.05065 0.20044 0.05745 C 0.21275 0.06702 0.19861 0.05714 0.20825 0.06332 C 0.21042 0.06455 0.21474 0.06764 0.21474 0.06764 C 0.24069 0.06641 0.25998 0.06424 0.2841 0.06146 C 0.2856 0.06023 0.2871 0.05838 0.28859 0.05745 C 0.29042 0.05621 0.29242 0.05652 0.29408 0.05529 C 0.29824 0.0522 0.30323 0.04695 0.30722 0.04293 C 0.31338 0.03707 0.31571 0.02595 0.32269 0.02255 C 0.32785 0.01637 0.33367 0.01514 0.33916 0.0102 C 0.34947 0.00124 0.35978 -0.01049 0.3711 -0.0142 C 0.37559 -0.02192 0.38124 -0.03119 0.38656 -0.03674 C 0.39072 -0.04107 0.39072 -0.03952 0.39422 -0.04477 C 0.39505 -0.04601 0.39588 -0.04755 0.39654 -0.0491 C 0.39738 -0.05095 0.39771 -0.05373 0.39871 -0.05527 C 0.4007 -0.05836 0.40536 -0.0633 0.40536 -0.0633 C 0.40802 -0.07103 0.41135 -0.07411 0.41517 -0.07967 C 0.41833 -0.084 0.42016 -0.0911 0.42399 -0.09388 C 0.43064 -0.09851 0.43913 -0.10036 0.44611 -0.10222 C 0.46225 -0.10129 0.47821 -0.11056 0.49119 -0.09388 C 0.49269 -0.08986 0.49468 -0.08647 0.49568 -0.08183 C 0.49718 -0.07535 0.49651 -0.06238 0.49884 -0.05713 C 0.5025 -0.04848 0.50217 -0.0596 0.50217 -0.05311 " pathEditMode="relative" ptsTypes="fffffffffffffffffffffffffffffff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FE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57405333a6b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042626">
            <a:off x="6413511" y="357466"/>
            <a:ext cx="1714512" cy="1999951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-4014539" y="843558"/>
            <a:ext cx="4214842" cy="3288028"/>
            <a:chOff x="984223" y="1071552"/>
            <a:chExt cx="4214842" cy="3288028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984223" y="1071552"/>
              <a:ext cx="4214842" cy="3288028"/>
              <a:chOff x="984223" y="1285866"/>
              <a:chExt cx="4214842" cy="3288028"/>
            </a:xfrm>
          </p:grpSpPr>
          <p:pic>
            <p:nvPicPr>
              <p:cNvPr id="3" name="Рисунок 2" descr="облако.png"/>
              <p:cNvPicPr>
                <a:picLocks noChangeAspect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>
              <a:xfrm>
                <a:off x="984223" y="1357304"/>
                <a:ext cx="4214842" cy="3216590"/>
              </a:xfrm>
              <a:prstGeom prst="rect">
                <a:avLst/>
              </a:prstGeom>
            </p:spPr>
          </p:pic>
          <p:grpSp>
            <p:nvGrpSpPr>
              <p:cNvPr id="4" name="Группа 3"/>
              <p:cNvGrpSpPr/>
              <p:nvPr/>
            </p:nvGrpSpPr>
            <p:grpSpPr>
              <a:xfrm>
                <a:off x="3770305" y="1285866"/>
                <a:ext cx="928694" cy="1214428"/>
                <a:chOff x="7413643" y="2857502"/>
                <a:chExt cx="1785950" cy="2143140"/>
              </a:xfrm>
            </p:grpSpPr>
            <p:pic>
              <p:nvPicPr>
                <p:cNvPr id="5" name="Рисунок 4" descr="ежик.png"/>
                <p:cNvPicPr>
                  <a:picLocks noChangeAspect="1"/>
                </p:cNvPicPr>
                <p:nvPr/>
              </p:nvPicPr>
              <p:blipFill>
                <a:blip r:embed="rId4" cstate="email"/>
                <a:srcRect/>
                <a:stretch>
                  <a:fillRect/>
                </a:stretch>
              </p:blipFill>
              <p:spPr>
                <a:xfrm>
                  <a:off x="7413643" y="2857502"/>
                  <a:ext cx="1785950" cy="2143140"/>
                </a:xfrm>
                <a:prstGeom prst="rect">
                  <a:avLst/>
                </a:prstGeom>
              </p:spPr>
            </p:pic>
            <p:pic>
              <p:nvPicPr>
                <p:cNvPr id="6" name="Рисунок 5" descr="eb19adddda10.png"/>
                <p:cNvPicPr>
                  <a:picLocks noChangeAspect="1"/>
                </p:cNvPicPr>
                <p:nvPr/>
              </p:nvPicPr>
              <p:blipFill>
                <a:blip r:embed="rId5" cstate="email"/>
                <a:stretch>
                  <a:fillRect/>
                </a:stretch>
              </p:blipFill>
              <p:spPr>
                <a:xfrm>
                  <a:off x="7485081" y="3500444"/>
                  <a:ext cx="764768" cy="928694"/>
                </a:xfrm>
                <a:prstGeom prst="rect">
                  <a:avLst/>
                </a:prstGeom>
              </p:spPr>
            </p:pic>
          </p:grpSp>
          <p:pic>
            <p:nvPicPr>
              <p:cNvPr id="7" name="Рисунок 6" descr="D:\мои документы\Мои рисунки\КЛИПАРТ\clipart animals\clipart animals (177).png"/>
              <p:cNvPicPr/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2555859" y="1357304"/>
                <a:ext cx="1071570" cy="15001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8" name="Группа 3"/>
              <p:cNvGrpSpPr/>
              <p:nvPr/>
            </p:nvGrpSpPr>
            <p:grpSpPr>
              <a:xfrm rot="21341731" flipH="1">
                <a:off x="1668960" y="2583507"/>
                <a:ext cx="2261920" cy="1198696"/>
                <a:chOff x="4770437" y="3482584"/>
                <a:chExt cx="3249064" cy="1446613"/>
              </a:xfrm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</p:grpSpPr>
            <p:pic>
              <p:nvPicPr>
                <p:cNvPr id="9" name="Picture 3" descr="C:\Users\7\Downloads\i.jpg"/>
                <p:cNvPicPr>
                  <a:picLocks noChangeAspect="1" noChangeArrowheads="1"/>
                </p:cNvPicPr>
                <p:nvPr/>
              </p:nvPicPr>
              <p:blipFill>
                <a:blip r:embed="rId7" cstate="email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813978" y="3482584"/>
                  <a:ext cx="1242475" cy="1071563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p3d>
                  <a:bevelT w="190500" h="38100"/>
                </a:sp3d>
              </p:spPr>
            </p:pic>
            <p:pic>
              <p:nvPicPr>
                <p:cNvPr id="10" name="Picture 3" descr="C:\Users\7\Downloads\i.jpg"/>
                <p:cNvPicPr>
                  <a:picLocks noChangeAspect="1" noChangeArrowheads="1"/>
                </p:cNvPicPr>
                <p:nvPr/>
              </p:nvPicPr>
              <p:blipFill>
                <a:blip r:embed="rId8" cstate="email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4770437" y="3857634"/>
                  <a:ext cx="1214446" cy="1071563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p3d>
                  <a:bevelT w="190500" h="38100"/>
                </a:sp3d>
              </p:spPr>
            </p:pic>
            <p:pic>
              <p:nvPicPr>
                <p:cNvPr id="11" name="Picture 3" descr="C:\Users\7\Downloads\i.jpg"/>
                <p:cNvPicPr>
                  <a:picLocks noChangeAspect="1" noChangeArrowheads="1"/>
                </p:cNvPicPr>
                <p:nvPr/>
              </p:nvPicPr>
              <p:blipFill>
                <a:blip r:embed="rId9" cstate="email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7270767" y="3929072"/>
                  <a:ext cx="748734" cy="750099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p3d>
                  <a:bevelT w="190500" h="38100"/>
                </a:sp3d>
              </p:spPr>
            </p:pic>
          </p:grpSp>
        </p:grpSp>
        <p:pic>
          <p:nvPicPr>
            <p:cNvPr id="13" name="Рисунок 12" descr="сорока.png"/>
            <p:cNvPicPr>
              <a:picLocks noChangeAspect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>
            <a:xfrm rot="21174562">
              <a:off x="1444094" y="1961297"/>
              <a:ext cx="1247279" cy="8518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49 0.09963 C 0.03712 0.1058 0.02031 0.10333 0.05576 0.1058 C 0.06391 0.11105 0.07207 0.11506 0.08023 0.1203 C 0.123 0.11845 0.11851 0.12369 0.14281 0.11197 C 0.15047 0.09747 0.14115 0.11259 0.15047 0.10395 C 0.15146 0.10303 0.1518 0.10087 0.15263 0.09963 C 0.15379 0.09809 0.15479 0.09655 0.15596 0.09562 C 0.15779 0.09439 0.16245 0.09192 0.16378 0.09131 C 0.16678 0.08637 0.16911 0.08359 0.17294 0.08113 C 0.17543 0.06755 0.18309 0.04966 0.18958 0.04195 C 0.19208 0.02869 0.19857 0.02653 0.20389 0.01697 C 0.21122 0.00432 0.22021 -0.00555 0.22853 -0.01604 C 0.23053 -0.0185 0.23569 -0.01912 0.23735 -0.02005 C 0.24284 -0.02282 0.2475 -0.02621 0.253 -0.02837 C 0.25999 -0.0367 0.27746 -0.0367 0.27746 -0.03639 C 0.35586 -0.03393 0.31808 -0.04318 0.3477 -0.02837 C 0.35519 -0.01974 0.36368 -0.01634 0.37234 -0.01388 C 0.38016 -0.00678 0.38848 -0.00216 0.3968 0.00247 C 0.3998 0.00802 0.4028 0.00864 0.40679 0.0108 C 0.41262 0.0182 0.41894 0.02098 0.42577 0.0253 C 0.43292 0.02961 0.43975 0.03733 0.44707 0.04195 C 0.45456 0.04658 0.46255 0.04596 0.47037 0.04812 C 0.47487 0.04781 0.49451 0.04936 0.50266 0.04195 C 0.50649 0.03856 0.50865 0.03085 0.51165 0.0253 C 0.51565 0.01789 0.5223 0.0145 0.52613 0.00679 C 0.53113 -0.00308 0.53678 -0.01295 0.54294 -0.02005 C 0.54777 -0.03208 0.55376 -0.0404 0.55959 -0.0512 C 0.56425 -0.05984 0.56841 -0.07187 0.57407 -0.07803 C 0.57806 -0.08266 0.58522 -0.0842 0.58971 -0.08636 C 0.64814 -0.0842 0.63399 -0.1095 0.6488 -0.08204 " pathEditMode="relative" rAng="0" ptsTypes="fffffffffffffffffffffffffffffA">
                                      <p:cBhvr>
                                        <p:cTn id="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2</Words>
  <Application>Microsoft Office PowerPoint</Application>
  <PresentationFormat>Произвольный</PresentationFormat>
  <Paragraphs>2</Paragraphs>
  <Slides>12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</dc:creator>
  <cp:lastModifiedBy>7</cp:lastModifiedBy>
  <cp:revision>38</cp:revision>
  <dcterms:created xsi:type="dcterms:W3CDTF">2013-03-19T11:37:26Z</dcterms:created>
  <dcterms:modified xsi:type="dcterms:W3CDTF">2016-12-04T05:01:14Z</dcterms:modified>
</cp:coreProperties>
</file>