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56" r:id="rId3"/>
    <p:sldId id="262" r:id="rId4"/>
    <p:sldId id="257" r:id="rId5"/>
    <p:sldId id="259" r:id="rId6"/>
    <p:sldId id="260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Работу выполнила </a:t>
            </a:r>
            <a:r>
              <a:rPr lang="ru-RU" dirty="0" err="1" smtClean="0"/>
              <a:t>Димитриева</a:t>
            </a:r>
            <a:r>
              <a:rPr lang="ru-RU" dirty="0" smtClean="0"/>
              <a:t> Виктория 4 </a:t>
            </a:r>
            <a:r>
              <a:rPr lang="ru-RU" dirty="0" smtClean="0"/>
              <a:t>класс</a:t>
            </a:r>
          </a:p>
          <a:p>
            <a:r>
              <a:rPr lang="ru-RU" dirty="0" smtClean="0"/>
              <a:t>Руководитель :Зотова Галина </a:t>
            </a:r>
            <a:r>
              <a:rPr lang="ru-RU" smtClean="0"/>
              <a:t>Аркадьевна </a:t>
            </a:r>
            <a:r>
              <a:rPr lang="ru-RU" dirty="0" err="1" smtClean="0"/>
              <a:t>-</a:t>
            </a:r>
            <a:r>
              <a:rPr lang="ru-RU" smtClean="0"/>
              <a:t>учитель </a:t>
            </a:r>
            <a:r>
              <a:rPr lang="ru-RU" dirty="0" smtClean="0"/>
              <a:t>начальных классов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534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70007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60596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77" y="188640"/>
            <a:ext cx="8784976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3549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Эгоизм есть также нечто прирождённое; порицание его возникло одновременно с одобрением альтруистического действия и точно так же вошло в привычку. Тот, кто привык одобрять в других альтруизм и порицать эгоизм, невольно перенесет эту оценку и на свои действия и вместе с тем будет испытывать чувство самоудовлетворения, раскаяния и угрызения, причём самоудовлетворенность непосредственно будет сопряжена с действием, а раскаяние и мучения совести будут следовать за совершенными, уже эгоистическими поступками. Таким образом возникают и развиваются явления, которые мы называем Совестью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2805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59" cy="5793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4608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7992888" cy="581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36790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548680"/>
            <a:ext cx="8352928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038714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</TotalTime>
  <Words>105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Совесть</vt:lpstr>
      <vt:lpstr>Слайд 2</vt:lpstr>
      <vt:lpstr>Слайд 3</vt:lpstr>
      <vt:lpstr>совесть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МариЯ</cp:lastModifiedBy>
  <cp:revision>6</cp:revision>
  <dcterms:created xsi:type="dcterms:W3CDTF">2013-04-01T12:25:16Z</dcterms:created>
  <dcterms:modified xsi:type="dcterms:W3CDTF">2016-10-23T18:49:04Z</dcterms:modified>
</cp:coreProperties>
</file>