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70" r:id="rId3"/>
    <p:sldId id="258" r:id="rId4"/>
    <p:sldId id="260" r:id="rId5"/>
    <p:sldId id="261" r:id="rId6"/>
    <p:sldId id="262" r:id="rId7"/>
    <p:sldId id="263" r:id="rId8"/>
    <p:sldId id="265" r:id="rId9"/>
  </p:sldIdLst>
  <p:sldSz cx="9144000" cy="6858000" type="screen4x3"/>
  <p:notesSz cx="6858000" cy="9144000"/>
  <p:embeddedFontLst>
    <p:embeddedFont>
      <p:font typeface="Monotype Corsiva" pitchFamily="66" charset="0"/>
      <p:italic r:id="rId10"/>
    </p:embeddedFont>
    <p:embeddedFont>
      <p:font typeface="SkazkaForSerge"/>
      <p:regular r:id="rId1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A42320"/>
    <a:srgbClr val="C42A26"/>
    <a:srgbClr val="8D1E1B"/>
    <a:srgbClr val="820041"/>
    <a:srgbClr val="B05408"/>
    <a:srgbClr val="993300"/>
    <a:srgbClr val="BE2824"/>
    <a:srgbClr val="F90B05"/>
    <a:srgbClr val="7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1" autoAdjust="0"/>
    <p:restoredTop sz="94660"/>
  </p:normalViewPr>
  <p:slideViewPr>
    <p:cSldViewPr>
      <p:cViewPr varScale="1">
        <p:scale>
          <a:sx n="45" d="100"/>
          <a:sy n="45" d="100"/>
        </p:scale>
        <p:origin x="-124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51920" y="548680"/>
            <a:ext cx="4896544" cy="2448272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31750" contourW="12700">
              <a:bevelT w="63500" h="571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kazkaForSerge" pitchFamily="18" charset="0"/>
              </a:rPr>
              <a:t>Викторина</a:t>
            </a:r>
            <a:br>
              <a:rPr lang="ru-RU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kazkaForSerge" pitchFamily="18" charset="0"/>
              </a:rPr>
            </a:br>
            <a:r>
              <a:rPr lang="ru-RU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kazkaForSerge" pitchFamily="18" charset="0"/>
              </a:rPr>
              <a:t>«Устное народное творчество</a:t>
            </a:r>
            <a:r>
              <a:rPr lang="ru-RU" sz="5400" b="1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kazkaForSerge" pitchFamily="18" charset="0"/>
              </a:rPr>
              <a:t>»</a:t>
            </a:r>
            <a:endParaRPr lang="ru-RU" sz="5400" b="1" dirty="0">
              <a:ln w="11430"/>
              <a:solidFill>
                <a:srgbClr val="CC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kazkaForSerg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4293096"/>
            <a:ext cx="5076056" cy="172819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dirty="0" err="1" smtClean="0">
                <a:solidFill>
                  <a:srgbClr val="A42320"/>
                </a:solidFill>
                <a:latin typeface="SkazkaForSerge" pitchFamily="18" charset="0"/>
              </a:rPr>
              <a:t>Ратушненко</a:t>
            </a:r>
            <a:r>
              <a:rPr lang="ru-RU" sz="2400" dirty="0" smtClean="0">
                <a:solidFill>
                  <a:srgbClr val="A42320"/>
                </a:solidFill>
                <a:latin typeface="SkazkaForSerge" pitchFamily="18" charset="0"/>
              </a:rPr>
              <a:t> Елена Валерьевна</a:t>
            </a:r>
          </a:p>
          <a:p>
            <a:pPr>
              <a:spcBef>
                <a:spcPts val="0"/>
              </a:spcBef>
            </a:pPr>
            <a:r>
              <a:rPr lang="ru-RU" sz="2200" dirty="0" smtClean="0">
                <a:solidFill>
                  <a:schemeClr val="tx1"/>
                </a:solidFill>
                <a:latin typeface="SkazkaForSerge" pitchFamily="18" charset="0"/>
              </a:rPr>
              <a:t>учитель начальных классов</a:t>
            </a:r>
          </a:p>
          <a:p>
            <a:pPr>
              <a:spcBef>
                <a:spcPts val="0"/>
              </a:spcBef>
            </a:pPr>
            <a:r>
              <a:rPr lang="ru-RU" sz="2200" dirty="0" smtClean="0">
                <a:solidFill>
                  <a:schemeClr val="tx1"/>
                </a:solidFill>
                <a:latin typeface="SkazkaForSerge" pitchFamily="18" charset="0"/>
              </a:rPr>
              <a:t>МБОУ СОШ №80</a:t>
            </a:r>
          </a:p>
          <a:p>
            <a:pPr>
              <a:spcBef>
                <a:spcPts val="0"/>
              </a:spcBef>
            </a:pPr>
            <a:r>
              <a:rPr lang="ru-RU" sz="2200" dirty="0" err="1" smtClean="0">
                <a:solidFill>
                  <a:schemeClr val="tx1"/>
                </a:solidFill>
                <a:latin typeface="SkazkaForSerge" pitchFamily="18" charset="0"/>
              </a:rPr>
              <a:t>г.Владивосток</a:t>
            </a:r>
            <a:endParaRPr lang="ru-RU" sz="2200" dirty="0">
              <a:solidFill>
                <a:schemeClr val="tx1"/>
              </a:solidFill>
              <a:latin typeface="SkazkaForSerg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55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51920" y="548680"/>
            <a:ext cx="4896544" cy="2448272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31750" contourW="12700">
              <a:bevelT w="63500" h="571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kazkaForSerge" pitchFamily="18" charset="0"/>
              </a:rPr>
              <a:t>РАЗМИНКА</a:t>
            </a:r>
            <a:endParaRPr lang="ru-RU" sz="5400" b="1" dirty="0">
              <a:ln w="11430"/>
              <a:solidFill>
                <a:srgbClr val="CC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kazkaForSerge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419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67544" y="566678"/>
            <a:ext cx="51125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Прямо с полки, за порог...</a:t>
            </a:r>
            <a:b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</a:b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Убежал румяный бок.</a:t>
            </a:r>
            <a:b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</a:b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Укатился наш дружок,</a:t>
            </a:r>
            <a:b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</a:b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Кто же это?...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026" name="Picture 2" descr="http://tickery.ru/uploads/events/event_40372_small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704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0216" y="2875002"/>
            <a:ext cx="6000750" cy="3857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65978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5102225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 descr="http://illustrators.ru/uploads/illustration/image/50935/main_50935_original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52" b="89984" l="9916" r="9344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1767580"/>
            <a:ext cx="4845258" cy="4959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597270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3600" dirty="0">
                <a:solidFill>
                  <a:prstClr val="black"/>
                </a:solidFill>
                <a:latin typeface="Monotype Corsiva" pitchFamily="66" charset="0"/>
              </a:rPr>
              <a:t>У отца есть мальчик странный,</a:t>
            </a:r>
            <a:br>
              <a:rPr lang="ru-RU" sz="3600" dirty="0">
                <a:solidFill>
                  <a:prstClr val="black"/>
                </a:solidFill>
                <a:latin typeface="Monotype Corsiva" pitchFamily="66" charset="0"/>
              </a:rPr>
            </a:br>
            <a:r>
              <a:rPr lang="ru-RU" sz="3600" dirty="0">
                <a:solidFill>
                  <a:prstClr val="black"/>
                </a:solidFill>
                <a:latin typeface="Monotype Corsiva" pitchFamily="66" charset="0"/>
              </a:rPr>
              <a:t>Необычный, деревянный,</a:t>
            </a:r>
            <a:br>
              <a:rPr lang="ru-RU" sz="3600" dirty="0">
                <a:solidFill>
                  <a:prstClr val="black"/>
                </a:solidFill>
                <a:latin typeface="Monotype Corsiva" pitchFamily="66" charset="0"/>
              </a:rPr>
            </a:br>
            <a:r>
              <a:rPr lang="ru-RU" sz="3600" dirty="0">
                <a:solidFill>
                  <a:prstClr val="black"/>
                </a:solidFill>
                <a:latin typeface="Monotype Corsiva" pitchFamily="66" charset="0"/>
              </a:rPr>
              <a:t>На земле и под водой</a:t>
            </a:r>
            <a:br>
              <a:rPr lang="ru-RU" sz="3600" dirty="0">
                <a:solidFill>
                  <a:prstClr val="black"/>
                </a:solidFill>
                <a:latin typeface="Monotype Corsiva" pitchFamily="66" charset="0"/>
              </a:rPr>
            </a:br>
            <a:r>
              <a:rPr lang="ru-RU" sz="3600" dirty="0">
                <a:solidFill>
                  <a:prstClr val="black"/>
                </a:solidFill>
                <a:latin typeface="Monotype Corsiva" pitchFamily="66" charset="0"/>
              </a:rPr>
              <a:t>Ищет ключик золотой,</a:t>
            </a:r>
            <a:br>
              <a:rPr lang="ru-RU" sz="3600" dirty="0">
                <a:solidFill>
                  <a:prstClr val="black"/>
                </a:solidFill>
                <a:latin typeface="Monotype Corsiva" pitchFamily="66" charset="0"/>
              </a:rPr>
            </a:br>
            <a:r>
              <a:rPr lang="ru-RU" sz="3600" dirty="0">
                <a:solidFill>
                  <a:prstClr val="black"/>
                </a:solidFill>
                <a:latin typeface="Monotype Corsiva" pitchFamily="66" charset="0"/>
              </a:rPr>
              <a:t>Всюду нос сует свой длинный…</a:t>
            </a:r>
            <a:br>
              <a:rPr lang="ru-RU" sz="3600" dirty="0">
                <a:solidFill>
                  <a:prstClr val="black"/>
                </a:solidFill>
                <a:latin typeface="Monotype Corsiva" pitchFamily="66" charset="0"/>
              </a:rPr>
            </a:br>
            <a:r>
              <a:rPr lang="ru-RU" sz="3600" dirty="0">
                <a:solidFill>
                  <a:prstClr val="black"/>
                </a:solidFill>
                <a:latin typeface="Monotype Corsiva" pitchFamily="66" charset="0"/>
              </a:rPr>
              <a:t>Кто же это?..</a:t>
            </a:r>
          </a:p>
        </p:txBody>
      </p:sp>
      <p:pic>
        <p:nvPicPr>
          <p:cNvPr id="3" name="Picture 2" descr="http://kladraz.ru/upload/blogs/5706_c151d45c6ff9d3da05175c60b9c51d27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567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7550" y="847462"/>
            <a:ext cx="4371975" cy="5981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2004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4000" dirty="0">
                <a:solidFill>
                  <a:prstClr val="black"/>
                </a:solidFill>
                <a:latin typeface="Monotype Corsiva" pitchFamily="66" charset="0"/>
              </a:rPr>
              <a:t>Лечит маленьких детей,</a:t>
            </a:r>
            <a:br>
              <a:rPr lang="ru-RU" sz="4000" dirty="0">
                <a:solidFill>
                  <a:prstClr val="black"/>
                </a:solidFill>
                <a:latin typeface="Monotype Corsiva" pitchFamily="66" charset="0"/>
              </a:rPr>
            </a:br>
            <a:r>
              <a:rPr lang="ru-RU" sz="4000" dirty="0">
                <a:solidFill>
                  <a:prstClr val="black"/>
                </a:solidFill>
                <a:latin typeface="Monotype Corsiva" pitchFamily="66" charset="0"/>
              </a:rPr>
              <a:t>Лечит птичек и зверей,</a:t>
            </a:r>
            <a:br>
              <a:rPr lang="ru-RU" sz="4000" dirty="0">
                <a:solidFill>
                  <a:prstClr val="black"/>
                </a:solidFill>
                <a:latin typeface="Monotype Corsiva" pitchFamily="66" charset="0"/>
              </a:rPr>
            </a:br>
            <a:r>
              <a:rPr lang="ru-RU" sz="4000" dirty="0">
                <a:solidFill>
                  <a:prstClr val="black"/>
                </a:solidFill>
                <a:latin typeface="Monotype Corsiva" pitchFamily="66" charset="0"/>
              </a:rPr>
              <a:t>Сквозь очки свои глядит</a:t>
            </a:r>
            <a:br>
              <a:rPr lang="ru-RU" sz="4000" dirty="0">
                <a:solidFill>
                  <a:prstClr val="black"/>
                </a:solidFill>
                <a:latin typeface="Monotype Corsiva" pitchFamily="66" charset="0"/>
              </a:rPr>
            </a:br>
            <a:r>
              <a:rPr lang="ru-RU" sz="4000" dirty="0">
                <a:solidFill>
                  <a:prstClr val="black"/>
                </a:solidFill>
                <a:latin typeface="Monotype Corsiva" pitchFamily="66" charset="0"/>
              </a:rPr>
              <a:t>Добрый доктор …</a:t>
            </a:r>
          </a:p>
        </p:txBody>
      </p:sp>
      <p:pic>
        <p:nvPicPr>
          <p:cNvPr id="3" name="Picture 2" descr="http://kladraz.ru/upload/blogs/5706_b7a550f86d6680a8107b1b2ef3c1dbe8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646" l="57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509560"/>
            <a:ext cx="4467373" cy="5638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85739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4000" dirty="0">
                <a:solidFill>
                  <a:prstClr val="black"/>
                </a:solidFill>
                <a:latin typeface="Monotype Corsiva" pitchFamily="66" charset="0"/>
              </a:rPr>
              <a:t>Она была подружкой гномов</a:t>
            </a:r>
            <a:br>
              <a:rPr lang="ru-RU" sz="4000" dirty="0">
                <a:solidFill>
                  <a:prstClr val="black"/>
                </a:solidFill>
                <a:latin typeface="Monotype Corsiva" pitchFamily="66" charset="0"/>
              </a:rPr>
            </a:br>
            <a:r>
              <a:rPr lang="ru-RU" sz="4000" dirty="0">
                <a:solidFill>
                  <a:prstClr val="black"/>
                </a:solidFill>
                <a:latin typeface="Monotype Corsiva" pitchFamily="66" charset="0"/>
              </a:rPr>
              <a:t>И вам, конечно же, знакома.</a:t>
            </a:r>
          </a:p>
        </p:txBody>
      </p:sp>
      <p:pic>
        <p:nvPicPr>
          <p:cNvPr id="3" name="Picture 2" descr="http://kladraz.ru/upload/blogs/5706_411db31ffefd61a05799359097483929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222" l="9901" r="9703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980728"/>
            <a:ext cx="4166708" cy="530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28571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59112"/>
            <a:ext cx="4572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4000" dirty="0">
                <a:solidFill>
                  <a:prstClr val="black"/>
                </a:solidFill>
                <a:latin typeface="Monotype Corsiva" pitchFamily="66" charset="0"/>
              </a:rPr>
              <a:t>Уплетая калачи,</a:t>
            </a:r>
            <a:br>
              <a:rPr lang="ru-RU" sz="4000" dirty="0">
                <a:solidFill>
                  <a:prstClr val="black"/>
                </a:solidFill>
                <a:latin typeface="Monotype Corsiva" pitchFamily="66" charset="0"/>
              </a:rPr>
            </a:br>
            <a:r>
              <a:rPr lang="ru-RU" sz="4000" dirty="0">
                <a:solidFill>
                  <a:prstClr val="black"/>
                </a:solidFill>
                <a:latin typeface="Monotype Corsiva" pitchFamily="66" charset="0"/>
              </a:rPr>
              <a:t>Ехал парень на печи.</a:t>
            </a:r>
            <a:br>
              <a:rPr lang="ru-RU" sz="4000" dirty="0">
                <a:solidFill>
                  <a:prstClr val="black"/>
                </a:solidFill>
                <a:latin typeface="Monotype Corsiva" pitchFamily="66" charset="0"/>
              </a:rPr>
            </a:br>
            <a:r>
              <a:rPr lang="ru-RU" sz="4000" dirty="0">
                <a:solidFill>
                  <a:prstClr val="black"/>
                </a:solidFill>
                <a:latin typeface="Monotype Corsiva" pitchFamily="66" charset="0"/>
              </a:rPr>
              <a:t>Прокатился по деревне</a:t>
            </a:r>
            <a:br>
              <a:rPr lang="ru-RU" sz="4000" dirty="0">
                <a:solidFill>
                  <a:prstClr val="black"/>
                </a:solidFill>
                <a:latin typeface="Monotype Corsiva" pitchFamily="66" charset="0"/>
              </a:rPr>
            </a:br>
            <a:r>
              <a:rPr lang="ru-RU" sz="4000" dirty="0">
                <a:solidFill>
                  <a:prstClr val="black"/>
                </a:solidFill>
                <a:latin typeface="Monotype Corsiva" pitchFamily="66" charset="0"/>
              </a:rPr>
              <a:t>И женился на царевне.</a:t>
            </a:r>
          </a:p>
        </p:txBody>
      </p:sp>
      <p:pic>
        <p:nvPicPr>
          <p:cNvPr id="3" name="Picture 2" descr="http://kladraz.ru/upload/blogs/5706_23464dd215971cd2330353e6bdca8a91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9167" l="9915" r="8980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1085912"/>
            <a:ext cx="4791578" cy="4886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87700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600</TotalTime>
  <Words>37</Words>
  <Application>Microsoft Office PowerPoint</Application>
  <PresentationFormat>Экран (4:3)</PresentationFormat>
  <Paragraphs>11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Monotype Corsiva</vt:lpstr>
      <vt:lpstr>SkazkaForSerge</vt:lpstr>
      <vt:lpstr>Times New Roman</vt:lpstr>
      <vt:lpstr>Тема Office</vt:lpstr>
      <vt:lpstr>Викторина «Устное народное творчество»</vt:lpstr>
      <vt:lpstr>РАЗМИНКА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МАОУ лицей №21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Сказочные</dc:title>
  <dc:creator>Ранько Елена</dc:creator>
  <cp:lastModifiedBy>User</cp:lastModifiedBy>
  <cp:revision>51</cp:revision>
  <dcterms:created xsi:type="dcterms:W3CDTF">2015-04-19T15:51:03Z</dcterms:created>
  <dcterms:modified xsi:type="dcterms:W3CDTF">2016-12-04T10:27:43Z</dcterms:modified>
</cp:coreProperties>
</file>