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6" r:id="rId2"/>
    <p:sldId id="267" r:id="rId3"/>
    <p:sldId id="269" r:id="rId4"/>
    <p:sldId id="268" r:id="rId5"/>
    <p:sldId id="272" r:id="rId6"/>
    <p:sldId id="271" r:id="rId7"/>
    <p:sldId id="264" r:id="rId8"/>
    <p:sldId id="273" r:id="rId9"/>
    <p:sldId id="274" r:id="rId10"/>
    <p:sldId id="275" r:id="rId11"/>
    <p:sldId id="276" r:id="rId12"/>
    <p:sldId id="277" r:id="rId13"/>
    <p:sldId id="259" r:id="rId14"/>
    <p:sldId id="257" r:id="rId15"/>
  </p:sldIdLst>
  <p:sldSz cx="9144000" cy="6858000" type="screen4x3"/>
  <p:notesSz cx="6858000" cy="9144000"/>
  <p:embeddedFontLst>
    <p:embeddedFont>
      <p:font typeface="Monotype Corsiva" pitchFamily="66" charset="0"/>
      <p:italic r:id="rId16"/>
    </p:embeddedFont>
    <p:embeddedFont>
      <p:font typeface="SkazkaForSerge"/>
      <p:regular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A42320"/>
    <a:srgbClr val="C42A26"/>
    <a:srgbClr val="8D1E1B"/>
    <a:srgbClr val="820041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isyonok.ucoz.ru/_ld/0/49013.png" TargetMode="External"/><Relationship Id="rId7" Type="http://schemas.openxmlformats.org/officeDocument/2006/relationships/hyperlink" Target="http://ramki-vsem.ru/fon/raznocvetnyj-fon24.jpg" TargetMode="External"/><Relationship Id="rId2" Type="http://schemas.openxmlformats.org/officeDocument/2006/relationships/hyperlink" Target="http://www.pra3dnuk.ru/foto/3/23fev15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blog.fr/images/billets/0422/mini_500_422593.png" TargetMode="External"/><Relationship Id="rId5" Type="http://schemas.openxmlformats.org/officeDocument/2006/relationships/hyperlink" Target="http://img-fotki.yandex.ru/get/9323/206363740.48d/0_d6f26_6412ec2d_orig" TargetMode="External"/><Relationship Id="rId4" Type="http://schemas.openxmlformats.org/officeDocument/2006/relationships/hyperlink" Target="http://img-fotki.yandex.ru/get/9668/16969765.221/0_8e9d6_b4691ca7_orig.pn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7324" y="134076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Болото — дом ее родной.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К ней в гости ходит Водяной.</a:t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</a:br>
            <a:endParaRPr lang="ru-RU" sz="3600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3" name="Picture 2" descr="http://kladraz.ru/upload/blogs/5706_9d303a74e18880ed8a626dbe6dca9f8f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55" b="982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947" y="620688"/>
            <a:ext cx="381000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74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54" y="324358"/>
            <a:ext cx="9251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  <a:latin typeface="Monotype Corsiva" pitchFamily="66" charset="0"/>
              </a:rPr>
              <a:t>Поди туда – не знаю куда, __________ то – не знаю что.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5976" y="262802"/>
            <a:ext cx="1548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принеси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233626"/>
            <a:ext cx="7872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Сестрица __________ и братец Иванушка.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79959" y="1233625"/>
            <a:ext cx="1907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Алёнушка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695" y="2198156"/>
            <a:ext cx="6655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Иван – царевич и ___________волк.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1321" y="2198156"/>
            <a:ext cx="2132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Серый волк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3845" y="3111148"/>
            <a:ext cx="5365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У страха _________ велики.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3915" y="3111147"/>
            <a:ext cx="1099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глаза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3845" y="3981825"/>
            <a:ext cx="6546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 err="1">
                <a:solidFill>
                  <a:prstClr val="black"/>
                </a:solidFill>
                <a:latin typeface="Monotype Corsiva" pitchFamily="66" charset="0"/>
              </a:rPr>
              <a:t>Финист</a:t>
            </a: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 - _______________ сокол.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321" y="4020870"/>
            <a:ext cx="1263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ясный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716600" y="4834026"/>
            <a:ext cx="4188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Никита __________.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30441" y="4834026"/>
            <a:ext cx="203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Кожемяка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593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  <p:bldP spid="12" grpId="0"/>
      <p:bldP spid="1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0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Зачеркни лишнее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12" y="908720"/>
            <a:ext cx="8860068" cy="4525963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Скороговорки, повести, считалки, прибаутки, басни, </a:t>
            </a:r>
            <a:r>
              <a:rPr lang="ru-RU" sz="4000" dirty="0" err="1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заклички</a:t>
            </a:r>
            <a:r>
              <a:rPr lang="ru-RU" sz="4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, сказки, литературные сказки, пословицы, </a:t>
            </a:r>
            <a:r>
              <a:rPr lang="ru-RU" sz="4000" dirty="0" err="1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потешки</a:t>
            </a:r>
            <a:r>
              <a:rPr lang="ru-RU" sz="4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, </a:t>
            </a:r>
            <a:r>
              <a:rPr lang="ru-RU" sz="4000" dirty="0" err="1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пестушки</a:t>
            </a:r>
            <a:r>
              <a:rPr lang="ru-RU" sz="4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, стихи, рассказы, докучные сказки, загадки, </a:t>
            </a:r>
            <a:r>
              <a:rPr lang="ru-RU" sz="4000" dirty="0" smtClean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        				дразнилки</a:t>
            </a:r>
            <a:r>
              <a:rPr lang="ru-RU" sz="4000" dirty="0">
                <a:solidFill>
                  <a:srgbClr val="000000"/>
                </a:solidFill>
                <a:latin typeface="Monotype Corsiva" pitchFamily="66" charset="0"/>
                <a:ea typeface="Times New Roman"/>
              </a:rPr>
              <a:t>, песни, небылицы.</a:t>
            </a:r>
            <a:endParaRPr lang="ru-RU" sz="4000" dirty="0">
              <a:latin typeface="Monotype Corsiva" pitchFamily="66" charset="0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95536" y="2348880"/>
            <a:ext cx="8424936" cy="1656184"/>
            <a:chOff x="395536" y="2348880"/>
            <a:chExt cx="8424936" cy="165618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6228184" y="2348880"/>
              <a:ext cx="259228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395536" y="3212976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7668344" y="3212976"/>
              <a:ext cx="11521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95536" y="4005064"/>
              <a:ext cx="1656184" cy="0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954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1512168"/>
          </a:xfrm>
        </p:spPr>
        <p:txBody>
          <a:bodyPr>
            <a:noAutofit/>
          </a:bodyPr>
          <a:lstStyle/>
          <a:p>
            <a:endParaRPr lang="ru-RU" sz="3600" dirty="0" smtClean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66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  <a:ea typeface="+mj-ea"/>
                <a:cs typeface="+mj-cs"/>
              </a:rPr>
              <a:t>Спасибо за урок!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64237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- ресурсы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3494803"/>
          </a:xfr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Цветочный бордюр:</a:t>
            </a:r>
            <a:endParaRPr lang="ru-RU" sz="2400" dirty="0">
              <a:hlinkClick r:id="rId2"/>
            </a:endParaRP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1800" dirty="0">
                <a:hlinkClick r:id="rId3"/>
              </a:rPr>
              <a:t>http://lisyonok.ucoz.ru/_</a:t>
            </a:r>
            <a:r>
              <a:rPr lang="en-US" sz="1800" dirty="0" smtClean="0">
                <a:hlinkClick r:id="rId3"/>
              </a:rPr>
              <a:t>ld/0/49013.png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05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Сказочный домик:</a:t>
            </a:r>
            <a:endParaRPr lang="ru-RU" sz="2400" b="1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img-fotki.yandex.ru/get/9668/16969765.221/0_8e9d6_b4691ca7_orig.png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05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Сказочный домик-2: </a:t>
            </a:r>
            <a:endParaRPr lang="ru-RU" sz="2400" dirty="0">
              <a:hlinkClick r:id="rId5"/>
            </a:endParaRPr>
          </a:p>
          <a:p>
            <a:pPr marL="0" indent="0">
              <a:buNone/>
            </a:pPr>
            <a:r>
              <a:rPr lang="en-US" sz="1800" dirty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www.jblog.fr/images/billets/0422/mini_500_422593.png</a:t>
            </a:r>
            <a:r>
              <a:rPr lang="ru-RU" sz="1800" dirty="0" smtClean="0"/>
              <a:t> </a:t>
            </a:r>
            <a:endParaRPr lang="ru-RU" sz="1800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050" b="1" dirty="0" smtClean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Картинка для фона:</a:t>
            </a:r>
            <a:endParaRPr lang="ru-RU" sz="2400" dirty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1800" dirty="0">
                <a:hlinkClick r:id="rId7"/>
              </a:rPr>
              <a:t>http://</a:t>
            </a:r>
            <a:r>
              <a:rPr lang="ru-RU" sz="1800" dirty="0" smtClean="0">
                <a:hlinkClick r:id="rId7"/>
              </a:rPr>
              <a:t>ramki-vsem.ru/fon/raznocvetnyj-fon24.jpg</a:t>
            </a:r>
            <a:r>
              <a:rPr lang="ru-RU" sz="1800" dirty="0" smtClean="0"/>
              <a:t>   </a:t>
            </a:r>
            <a:endParaRPr lang="en-US" sz="1800" dirty="0" smtClean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75656" y="5373216"/>
            <a:ext cx="7295581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/>
              <a:t>На момент создания шаблона все ссылки на использованные ресурсы являются активными.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67544" y="697334"/>
            <a:ext cx="8280920" cy="498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Вы можете использовать данное оформление </a:t>
            </a:r>
          </a:p>
          <a:p>
            <a:pPr algn="ctr"/>
            <a:r>
              <a:rPr lang="ru-RU" sz="2400" dirty="0"/>
              <a:t>для создания своих презентаций, </a:t>
            </a:r>
          </a:p>
          <a:p>
            <a:pPr algn="ctr"/>
            <a:r>
              <a:rPr lang="ru-RU" sz="2400" dirty="0"/>
              <a:t>но в своей презентации </a:t>
            </a:r>
            <a:endParaRPr lang="ru-RU" sz="2400" dirty="0" smtClean="0"/>
          </a:p>
          <a:p>
            <a:pPr algn="ctr"/>
            <a:r>
              <a:rPr lang="ru-RU" sz="2400" b="1" dirty="0" smtClean="0"/>
              <a:t>данный слайд не удалять!</a:t>
            </a:r>
            <a:endParaRPr lang="ru-RU" sz="2400" b="1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Автор </a:t>
            </a:r>
            <a:r>
              <a:rPr lang="ru-RU" sz="2400" b="1" dirty="0"/>
              <a:t>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400" b="1" i="1" dirty="0" err="1"/>
              <a:t>Ранько</a:t>
            </a:r>
            <a:r>
              <a:rPr lang="ru-RU" sz="2400" b="1" i="1" dirty="0"/>
              <a:t> Елена Алексеевна </a:t>
            </a:r>
          </a:p>
          <a:p>
            <a:pPr algn="ctr"/>
            <a:r>
              <a:rPr lang="ru-RU" sz="2400" i="1" dirty="0"/>
              <a:t>учитель начальных классов  </a:t>
            </a:r>
          </a:p>
          <a:p>
            <a:pPr algn="ctr"/>
            <a:r>
              <a:rPr lang="ru-RU" sz="2400" i="1" dirty="0"/>
              <a:t>МАОУ </a:t>
            </a:r>
            <a:r>
              <a:rPr lang="ru-RU" sz="2400" i="1" dirty="0" smtClean="0"/>
              <a:t>лицей </a:t>
            </a:r>
            <a:r>
              <a:rPr lang="ru-RU" sz="2400" i="1" dirty="0"/>
              <a:t>№</a:t>
            </a:r>
            <a:r>
              <a:rPr lang="ru-RU" sz="2400" i="1" dirty="0" smtClean="0"/>
              <a:t>21 </a:t>
            </a:r>
          </a:p>
          <a:p>
            <a:pPr algn="ctr"/>
            <a:r>
              <a:rPr lang="ru-RU" sz="2400" i="1" dirty="0" smtClean="0"/>
              <a:t>г</a:t>
            </a:r>
            <a:r>
              <a:rPr lang="ru-RU" sz="2400" i="1" dirty="0"/>
              <a:t>. </a:t>
            </a:r>
            <a:r>
              <a:rPr lang="ru-RU" sz="2400" i="1" dirty="0" smtClean="0"/>
              <a:t>Иваново</a:t>
            </a:r>
            <a:endParaRPr lang="ru-RU" sz="2400" i="1" dirty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r>
              <a:rPr lang="ru-RU" sz="2400" b="1" i="1" dirty="0"/>
              <a:t>Сайт: </a:t>
            </a:r>
            <a:r>
              <a:rPr lang="en-US" sz="2400" i="1" dirty="0" smtClean="0">
                <a:hlinkClick r:id="rId2"/>
              </a:rPr>
              <a:t>http://elenaranko.ucoz.ru/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62646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«Нам не страшен серый волк,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Серый волк — зубами щелк»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Эту песню пели звонко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Три веселых ….</a:t>
            </a:r>
          </a:p>
        </p:txBody>
      </p:sp>
      <p:pic>
        <p:nvPicPr>
          <p:cNvPr id="3074" name="Picture 2" descr="http://900igr.net/datai/doshkolnoe-obrazovanie/Muzykalno-didakticheskie-igry-dlja-doshkolnikov/0036-027-Tri-porosjonka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0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1887760"/>
            <a:ext cx="4319189" cy="449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70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Он в Италии родился,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Он своей семьёй гордился.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Он не просто мальчик—лук,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Он надёжный, верный друг.</a:t>
            </a:r>
          </a:p>
        </p:txBody>
      </p:sp>
      <p:pic>
        <p:nvPicPr>
          <p:cNvPr id="10242" name="Picture 2" descr="http://ust-kutsp.ru/sp/photos/s/c8/c88bba46b67946a52c3fb7926af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11008"/>
            <a:ext cx="2677963" cy="579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464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А эта дружила с самим Буратино,</a:t>
            </a:r>
            <a:b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prstClr val="black"/>
                </a:solidFill>
                <a:latin typeface="Monotype Corsiva" pitchFamily="66" charset="0"/>
              </a:rPr>
              <a:t>Зовут ее просто, ребята, — ….</a:t>
            </a:r>
          </a:p>
        </p:txBody>
      </p:sp>
      <p:pic>
        <p:nvPicPr>
          <p:cNvPr id="3" name="Picture 2" descr="http://kladraz.ru/upload/blogs/5706_a41a6fb8521ed0f8e8b66be87aa6ff4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89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641" y="1412776"/>
            <a:ext cx="496855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649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Конкурс «Продолжи пословицу»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27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Куй железо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Один в поле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Что посеешь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Век живи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Вешний день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Для Родины своей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283968" y="1006603"/>
            <a:ext cx="5184576" cy="5865515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ни сил, ни жизни не жалей.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век учись.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пока горячо.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год кормит.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то и пожнешь.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не воин.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285096"/>
            <a:ext cx="194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1 команда</a:t>
            </a:r>
            <a:endParaRPr lang="ru-RU" sz="36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7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107921"/>
            <a:ext cx="194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2 команда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Какие труды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Не спеши языком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Слово не воробей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Как постлал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С кем поведёшься 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Не имей сто рублей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69654" y="980728"/>
            <a:ext cx="4294833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а имей сто друзей.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так и выспался.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такие и плоды.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вылетит не поймаешь.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торопись делом.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от того и наберёшься.</a:t>
            </a:r>
            <a:endParaRPr lang="ru-RU" sz="36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3 команда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60851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При солнышке тепло,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Красна птица опереньем,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Сам умирай,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Семь раз отмерь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Из песни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Под лежачий камень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4423" y="1196752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вода не течёт.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слова не выкинешь.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один раз отрежь.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а человек уменьем.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а при матери добро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а товарища выручай.</a:t>
            </a:r>
            <a:endParaRPr lang="ru-RU" sz="36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40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764704"/>
            <a:ext cx="7772400" cy="1470025"/>
          </a:xfrm>
        </p:spPr>
        <p:txBody>
          <a:bodyPr/>
          <a:lstStyle/>
          <a:p>
            <a:r>
              <a:rPr lang="ru-RU" sz="4000" dirty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Конкурс </a:t>
            </a:r>
            <a:r>
              <a:rPr lang="ru-RU" sz="40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капитанов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1107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328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Monotype Corsiva</vt:lpstr>
      <vt:lpstr>SkazkaForSerge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«Продолжи пословицу» </vt:lpstr>
      <vt:lpstr>Презентация PowerPoint</vt:lpstr>
      <vt:lpstr>Презентация PowerPoint</vt:lpstr>
      <vt:lpstr>3 команда</vt:lpstr>
      <vt:lpstr>Конкурс капитанов</vt:lpstr>
      <vt:lpstr>Презентация PowerPoint</vt:lpstr>
      <vt:lpstr>Зачеркни лишнее</vt:lpstr>
      <vt:lpstr>Презентация PowerPoint</vt:lpstr>
      <vt:lpstr>Интернет - ресурсы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50</cp:revision>
  <dcterms:created xsi:type="dcterms:W3CDTF">2015-04-19T15:51:03Z</dcterms:created>
  <dcterms:modified xsi:type="dcterms:W3CDTF">2016-12-04T10:28:56Z</dcterms:modified>
</cp:coreProperties>
</file>