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1F670E4-08EF-4FCF-BF11-3AA60AEA3B44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0EB3445-7B73-481A-9413-519DF11D0A8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Выступление на методическом объединении учителей начальных классов АНО СОШ «</a:t>
            </a:r>
            <a:r>
              <a:rPr lang="ru-RU" dirty="0" err="1" smtClean="0"/>
              <a:t>Димитриевская</a:t>
            </a:r>
            <a:r>
              <a:rPr lang="ru-RU" dirty="0" smtClean="0"/>
              <a:t>» в 2015-2016 учебном 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учитель-логопед Смирнова Наталия Львовна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139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позиции сидя положите лодыжку на другое колено. Найдите руками напряженные места в икроножной мышце и, придерживая их, сгибайте и разгибайте стопу. Повторите то же для другой ноги</a:t>
            </a:r>
            <a:r>
              <a:rPr lang="ru-RU" dirty="0" smtClean="0"/>
              <a:t>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Сядьте </a:t>
            </a:r>
            <a:r>
              <a:rPr lang="ru-RU" dirty="0"/>
              <a:t>на стул, руки положите ладонями вниз на стол. Плечи разверните и расслабьте. Делайте круговые движения головой по направлению к грудной клетке. Во время вдоха дыхание должно проходить по центральной линии тела.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правого полушария</a:t>
            </a:r>
          </a:p>
        </p:txBody>
      </p:sp>
    </p:spTree>
    <p:extLst>
      <p:ext uri="{BB962C8B-B14F-4D97-AF65-F5344CB8AC3E}">
        <p14:creationId xmlns:p14="http://schemas.microsoft.com/office/powerpoint/2010/main" val="3164579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Сидя в кресле или на полу на мягкой поверхности, поддерживайте себя, держась руками за ручки кресла. Поднимите ноги и делайте ими круговые движения сначала в одну сторону, затем в </a:t>
            </a:r>
            <a:r>
              <a:rPr lang="ru-RU" dirty="0" smtClean="0"/>
              <a:t>другую.</a:t>
            </a:r>
          </a:p>
          <a:p>
            <a:pPr marL="0" lvl="0" indent="0" algn="ctr">
              <a:buNone/>
            </a:pPr>
            <a:r>
              <a:rPr lang="ru-RU" dirty="0" smtClean="0"/>
              <a:t> Сядьте</a:t>
            </a:r>
            <a:r>
              <a:rPr lang="ru-RU" dirty="0"/>
              <a:t>, вытяните ноги и скрестите их. Кисти рук разверните ладонями в стороны, переплетите пальцы в замок и на уровне груди удобно выверните их. Расслабьтесь, закройте глаза, дышите глубоко.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Завершения комплекса упражнений для развития творческого мышления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391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 Сегодня мы рассмотрели комплекс упражнений для развития образно-наглядного мышления. Не забывайте, что для достижения результата занятия должны быть регулярными. При возникновении вопросов, я с удовольствием проконсультирую вас лично. Всего доброго!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92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 smtClean="0"/>
              <a:t>Уважаемые коллеги, сегодня мы познакомимся с комплексом упражнения для развития творческого (наглядно-образного) мышления. 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b="1" dirty="0"/>
              <a:t>В результате упражнений стабилизируется психика, разви­вается интуиция, активизируются творческие способности. </a:t>
            </a:r>
          </a:p>
          <a:p>
            <a:pPr marL="0" indent="0">
              <a:buNone/>
            </a:pP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для развития правого полушария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29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Стоя. Позвоночник держите прямым. Глаза закройте. Пальцы левой руки положите на живот (5 см ниже пупка), кончиками пальцев правой руки разминайте копчик. При этом представьте себе в области копчика разрастающийся красный шар.  При выполнении упражнения, возможно, почувствуете распирание в области копчика. Затем наоборот — левая рука на копчике, правой растирайте живот, представляя в области живота разрастающийся оранжевый шар.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КОМПЛЕКС </a:t>
            </a:r>
            <a:r>
              <a:rPr lang="ru-RU" dirty="0"/>
              <a:t>№ 1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432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Левая рука в области пупка, правая на груди в области сердца. Сильно трите грудь, представляя в области груди растущий зеленый шар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Левая рука на животе. Указательный палец правой руки находится над верхней губой, средний палец находится под нижней губой. Отройте рот. Растирайте область губ.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для развития правого полушария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88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Вдыхайте левой ноздрей, выдыхая через правую ноздрю. На вдохе представляйте как с воздухом «золотисто-серебристая» энергия проходит через левую ноздрю, левую часть горла, левую часть сердца и желудка и доходит до копчика. При выдохе «желтая больная энергия» выходит через правую часть тела (печень, почки, правую часть сердца, правую часть горла и правую ноздрю). Затем вдыхайте правой ноздрей, а выдыхайте левой. Циклы повторите по 3 раза.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правого полушария</a:t>
            </a:r>
          </a:p>
        </p:txBody>
      </p:sp>
    </p:spTree>
    <p:extLst>
      <p:ext uri="{BB962C8B-B14F-4D97-AF65-F5344CB8AC3E}">
        <p14:creationId xmlns:p14="http://schemas.microsoft.com/office/powerpoint/2010/main" val="3851352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Смотрите в центр между ла­донями, представляя шар желтого цвета. Вытяните руки вперед на уровне межбровья. Указательные и большие пальцы сложите </a:t>
            </a:r>
            <a:r>
              <a:rPr lang="ru-RU" i="1" dirty="0"/>
              <a:t>«доми­ком» </a:t>
            </a:r>
            <a:r>
              <a:rPr lang="ru-RU" dirty="0"/>
              <a:t>и смотрите между пальцами.</a:t>
            </a:r>
          </a:p>
          <a:p>
            <a:r>
              <a:rPr lang="ru-RU" dirty="0"/>
              <a:t>Сядьте на край стула. Позво­ночник держите прямым. Положи­те голень левой ноги на колено пра­вой. Правую руку положите на </a:t>
            </a:r>
            <a:r>
              <a:rPr lang="ru-RU" dirty="0" smtClean="0"/>
              <a:t>голеностоп</a:t>
            </a:r>
            <a:r>
              <a:rPr lang="ru-RU" dirty="0"/>
              <a:t>, прикасаясь передней областью запястья. Сверху на пра­вую руку, крест на крест, положи­те левую руку, прикасаясь к пра­вой руке аналогичным местом. По­сидите в таком положении 1 мин. Потом поменяйте местами руки и ноги, и снова посидите 1 мин.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правого полушария</a:t>
            </a:r>
          </a:p>
        </p:txBody>
      </p:sp>
    </p:spTree>
    <p:extLst>
      <p:ext uri="{BB962C8B-B14F-4D97-AF65-F5344CB8AC3E}">
        <p14:creationId xmlns:p14="http://schemas.microsoft.com/office/powerpoint/2010/main" val="271486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правого полушария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3401072" cy="43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085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Закройте </a:t>
            </a:r>
            <a:r>
              <a:rPr lang="ru-RU" dirty="0"/>
              <a:t>глаза. Массируйте зоны соединения верхних и ниж­них коренных зубов указательны­ми и средними пальцами одновре­менно справа и слева, сделайте громкий, расслабляющий звук зе­воты.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Комплекс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83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Встаньте и держитесь руками за спинку стула. Расположите одну ногу впереди корпуса тела, а дру­гую впереди. Делайте выпады на ко­лено ноги, выставленной вперед. Нога, расположенная сза­ди, должна быть прямой. Корпус держите прямо. Повторите то же для другой </a:t>
            </a:r>
            <a:r>
              <a:rPr lang="ru-RU" dirty="0" smtClean="0"/>
              <a:t>ноги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Упражнения для развития правого полушария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53136"/>
            <a:ext cx="14668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331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</TotalTime>
  <Words>653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Выступление на методическом объединении учителей начальных классов АНО СОШ «Димитриевская» в 2015-2016 учебном году</vt:lpstr>
      <vt:lpstr>Упражнения для развития правого полушария</vt:lpstr>
      <vt:lpstr> КОМПЛЕКС № 1 </vt:lpstr>
      <vt:lpstr>Упражнения для развития правого полушария</vt:lpstr>
      <vt:lpstr>Упражнения для развития правого полушария</vt:lpstr>
      <vt:lpstr>Упражнения для развития правого полушария</vt:lpstr>
      <vt:lpstr>Упражнения для развития правого полушария</vt:lpstr>
      <vt:lpstr>Комплекс №2</vt:lpstr>
      <vt:lpstr>Упражнения для развития правого полушария</vt:lpstr>
      <vt:lpstr>Упражнения для развития правого полушария</vt:lpstr>
      <vt:lpstr>Завершения комплекса упражнений для развития творческого мышления</vt:lpstr>
      <vt:lpstr>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методическом объединении учителей начальных классов АНО СОШ «Димитриевская»</dc:title>
  <dc:creator>Rins</dc:creator>
  <cp:lastModifiedBy>Rins</cp:lastModifiedBy>
  <cp:revision>3</cp:revision>
  <dcterms:created xsi:type="dcterms:W3CDTF">2016-11-13T19:43:22Z</dcterms:created>
  <dcterms:modified xsi:type="dcterms:W3CDTF">2016-11-13T20:10:53Z</dcterms:modified>
</cp:coreProperties>
</file>