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sldIdLst>
    <p:sldId id="257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336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580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302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344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95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221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646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534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7665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443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8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5286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79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730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807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7942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3996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2116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1263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7657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06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78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9452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0745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6576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5075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3665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6033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676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0444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7663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7866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41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1324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4988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7641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77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826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7681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7474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949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2023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6938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696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23846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1710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1542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7323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77911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7040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4377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98198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6161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25442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10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4908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06530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36415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65018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21381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7506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31453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432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032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954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14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76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024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85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275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299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53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gif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780928"/>
            <a:ext cx="7772400" cy="504056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«Воспитание у детей младшего возраста самостоятельности в 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самообслуживании»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29680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/>
              <a:t>Подготовила воспитатель </a:t>
            </a:r>
          </a:p>
          <a:p>
            <a:r>
              <a:rPr lang="ru-RU" sz="1800" dirty="0" smtClean="0"/>
              <a:t>Мерзлякова Н.В.</a:t>
            </a:r>
          </a:p>
          <a:p>
            <a:r>
              <a:rPr lang="ru-RU" sz="1800" smtClean="0"/>
              <a:t>2016 год.    </a:t>
            </a:r>
            <a:endParaRPr lang="ru-RU" sz="1800" dirty="0" smtClean="0"/>
          </a:p>
          <a:p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19458" name="Picture 2" descr="Цветы ромашки - Цветы анимация - Анимационные блестящие картинки 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6632"/>
            <a:ext cx="2805894" cy="1956454"/>
          </a:xfrm>
          <a:prstGeom prst="rect">
            <a:avLst/>
          </a:prstGeom>
          <a:noFill/>
        </p:spPr>
      </p:pic>
      <p:pic>
        <p:nvPicPr>
          <p:cNvPr id="19459" name="Picture 3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90099">
            <a:off x="5619870" y="4118294"/>
            <a:ext cx="1392204" cy="1345642"/>
          </a:xfrm>
          <a:prstGeom prst="rect">
            <a:avLst/>
          </a:prstGeom>
          <a:noFill/>
        </p:spPr>
      </p:pic>
      <p:pic>
        <p:nvPicPr>
          <p:cNvPr id="19461" name="Picture 5" descr="imag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504" y="3861048"/>
            <a:ext cx="1796362" cy="2808312"/>
          </a:xfrm>
          <a:prstGeom prst="rect">
            <a:avLst/>
          </a:prstGeom>
          <a:noFill/>
        </p:spPr>
      </p:pic>
      <p:pic>
        <p:nvPicPr>
          <p:cNvPr id="19463" name="Picture 7" descr="Анимации  на прозрачном фоне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3722588">
            <a:off x="1429720" y="5111256"/>
            <a:ext cx="966115" cy="96611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116632"/>
            <a:ext cx="889248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«Детский сад «Солнышко» </a:t>
            </a:r>
            <a:b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«</a:t>
            </a:r>
            <a:r>
              <a:rPr lang="ru-RU" sz="2800" b="1" dirty="0" err="1" smtClean="0">
                <a:solidFill>
                  <a:srgbClr val="C00000"/>
                </a:solidFill>
                <a:latin typeface="Monotype Corsiva" pitchFamily="66" charset="0"/>
              </a:rPr>
              <a:t>Ыныргинская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СОШ»</a:t>
            </a:r>
            <a:endParaRPr lang="ru-RU" sz="2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57739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692696"/>
            <a:ext cx="5112568" cy="1152128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M:\ДОКУМЕНТАЦИЯ\Детские фоны\Новая папка\1371640469_solnce2b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385456">
            <a:off x="5693245" y="-248271"/>
            <a:ext cx="3170899" cy="3060715"/>
          </a:xfrm>
          <a:prstGeom prst="rect">
            <a:avLst/>
          </a:prstGeom>
          <a:noFill/>
        </p:spPr>
      </p:pic>
      <p:pic>
        <p:nvPicPr>
          <p:cNvPr id="6" name="Picture 2" descr="M:\ДОКУМЕНТАЦИЯ\Детские фоны\Новая папка\3408016_orig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09567">
            <a:off x="5806603" y="2287758"/>
            <a:ext cx="1981200" cy="2752725"/>
          </a:xfrm>
          <a:prstGeom prst="rect">
            <a:avLst/>
          </a:prstGeom>
          <a:noFill/>
        </p:spPr>
      </p:pic>
      <p:pic>
        <p:nvPicPr>
          <p:cNvPr id="1026" name="Picture 2" descr="D:\1 младшая группа\Фото 1 мл\IMG_20160919_1600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985355"/>
            <a:ext cx="4968552" cy="37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06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496855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«           «Чувство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стыда человек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         переживает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менее остро,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чем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чувство гордости».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endParaRPr lang="ru-RU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924944"/>
            <a:ext cx="6984776" cy="2760712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Отсутствие навыков самообслуживания –это сильно осложняет пребывание ребёнка в детском саду.</a:t>
            </a:r>
            <a:endParaRPr lang="ru-RU" sz="3000" dirty="0"/>
          </a:p>
        </p:txBody>
      </p:sp>
      <p:pic>
        <p:nvPicPr>
          <p:cNvPr id="18434" name="Picture 2" descr="Цветы ромашки - Цветы анимация - Анимационные блестящие картинки 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609"/>
            <a:ext cx="2625366" cy="1830578"/>
          </a:xfrm>
          <a:prstGeom prst="rect">
            <a:avLst/>
          </a:prstGeom>
          <a:noFill/>
        </p:spPr>
      </p:pic>
      <p:pic>
        <p:nvPicPr>
          <p:cNvPr id="18435" name="Picture 3" descr="M:\ДОКУМЕНТАЦИЯ\Детские фоны\Новая папка\14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4149080"/>
            <a:ext cx="1266494" cy="1224136"/>
          </a:xfrm>
          <a:prstGeom prst="rect">
            <a:avLst/>
          </a:prstGeom>
          <a:noFill/>
        </p:spPr>
      </p:pic>
      <p:pic>
        <p:nvPicPr>
          <p:cNvPr id="18437" name="Picture 5" descr="imag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" y="3650477"/>
            <a:ext cx="2051720" cy="3207523"/>
          </a:xfrm>
          <a:prstGeom prst="rect">
            <a:avLst/>
          </a:prstGeom>
          <a:noFill/>
        </p:spPr>
      </p:pic>
      <p:pic>
        <p:nvPicPr>
          <p:cNvPr id="18439" name="Picture 7" descr="Анимации  на прозрачном фоне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3462123">
            <a:off x="1590287" y="5127805"/>
            <a:ext cx="983331" cy="9833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04600458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Цель: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Педагогическое просвещение родителей в вопросах развития навыков самообслуживания у детей младшего дошкольного возраста.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Заинтересовать родителей данной проблемой, учить анализировать свою воспитательную деятельность.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92340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>Самообслуживание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– это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труд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ребенка, направленный на обслуживание самого себя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.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>Самостоятельность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– это ценное качество, необходимое человеку в жизни.   </a:t>
            </a:r>
          </a:p>
        </p:txBody>
      </p:sp>
    </p:spTree>
    <p:extLst>
      <p:ext uri="{BB962C8B-B14F-4D97-AF65-F5344CB8AC3E}">
        <p14:creationId xmlns:p14="http://schemas.microsoft.com/office/powerpoint/2010/main" val="367559103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4888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«Что включает в себя понятие «самообслуживание»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и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«самостоятельность» 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для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детей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младшего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возраста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?»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приёма пищи (есть ложкой, пить из чашки);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раздевания и одевания (снимать, одевать обувь, трусики, колготки, шорты, брюки или юбку, шапку, варежки);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гигиены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тела (мыть руки и лицо, вытирать их полотенцем, пользоваться носовым платком и салфеткой);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опрятности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(пользоваться горшком).</a:t>
            </a:r>
          </a:p>
          <a:p>
            <a:endParaRPr lang="ru-RU" sz="2200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869486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Задачи: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435280" cy="59046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FF0000"/>
                </a:solidFill>
              </a:rPr>
              <a:t>1. Формировать у детей умения самостоятельно обслуживать себя (во время раздевания, одевания, умывания, еды).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70C0"/>
                </a:solidFill>
              </a:rPr>
              <a:t>2. Продолжать учить детей под контролем взрослого, а потом самостоятельно мыть руки по мере загрязнения и перед едой, насухо вытирать лицо и руки личным полотенцем.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3. Учить приводить себя в порядок с помощью взрослого.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B050"/>
                </a:solidFill>
              </a:rPr>
              <a:t>4. Формировать навык пользования индивидуальными предметами (носовым платком, салфеткой, полотенцем, горшком).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</a:rPr>
              <a:t>5. Побуждать детей к самостоятельности во время еды, учить держать ложку в правой руке.</a:t>
            </a:r>
          </a:p>
          <a:p>
            <a:pPr marL="0" indent="0">
              <a:buNone/>
            </a:pPr>
            <a:r>
              <a:rPr lang="ru-RU" sz="2000" dirty="0"/>
              <a:t>6. Обучать детей порядку одевания и раздевания</a:t>
            </a:r>
            <a:r>
              <a:rPr lang="ru-RU" sz="2000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C00000"/>
                </a:solidFill>
              </a:rPr>
              <a:t>7. Учить снимать одежду, обувь (расстегивать пуговицы спереди, застежки на липучках) при небольшой помощи взрослого.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8. Учить в определенном порядке, аккуратно 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складывать </a:t>
            </a:r>
            <a:r>
              <a:rPr lang="ru-RU" sz="2000" dirty="0">
                <a:solidFill>
                  <a:srgbClr val="002060"/>
                </a:solidFill>
              </a:rPr>
              <a:t>снятую одежду.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FFC000"/>
                </a:solidFill>
              </a:rPr>
              <a:t>9. Учить правильно, надевать одежду и обувь.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1923444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Как в семье приучают ребенка к самостоятельности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Picture 3" descr="C:\Users\Superuser\Desktop\интересно\витамины\altre_bimbi_cuochi_01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72816"/>
            <a:ext cx="6221435" cy="46660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8212946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Педагогическая ситуация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«Илюша (3 года) с усердием натягивает колготы. Трудное занятие! Наконец-то, после долгих усилий, колготы почти надеты, но… наизнанку. Малыш, конечно, этого не замечает и продолжает их натягивать. Мать прекращает, как она говорит, эту «бесцеремонную возню», быстрым движением, не скрывая раздражения, старается натянуть ребенку колготки. Малыш поднимает крик: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-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Сам! Сам! Сам!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-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Сиди спокойно и не капризничай!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Не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умеешь, а кричишь «Сам»</a:t>
            </a:r>
            <a:r>
              <a:rPr lang="ru-RU" sz="22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.</a:t>
            </a:r>
          </a:p>
          <a:p>
            <a:endParaRPr lang="ru-RU" sz="2200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524759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Педагогическая ситуация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363272" cy="5616624"/>
          </a:xfrm>
        </p:spPr>
        <p:txBody>
          <a:bodyPr>
            <a:noAutofit/>
          </a:bodyPr>
          <a:lstStyle/>
          <a:p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«Алеше четвертый год, но он по сравнению с детьми его возраста совершенно беспомощен, протестом встречает любое предложение проявить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самостоятельность.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Снять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пальто или варежки не может, застегнуть пуговицу и развязать шнурок не хочет, за столом сидит в ожидании, когда его накормят. Если ему напоминают, что надо есть самому, как все, мальчик опускает голову, на глазах слезы и жалобно заявляет: «Не хочу, не умею». Зато дома с взрослыми у Алеши  властный, требовательный тон, на глазах всегда дежурные слезы. И взрослые спешат предупредить их, его жалеют: «Он такой беспомощный!», «Он еще очень маленький», «Нервный ребенок, требуется осторожность». </a:t>
            </a:r>
            <a:endParaRPr lang="ru-RU" sz="2600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Это </a:t>
            </a:r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часто произносится в присутствии мальчика».</a:t>
            </a:r>
          </a:p>
          <a:p>
            <a:endParaRPr lang="ru-RU" sz="2200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966167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533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1_Тема Office</vt:lpstr>
      <vt:lpstr>2_Тема Office</vt:lpstr>
      <vt:lpstr>3_Тема Office</vt:lpstr>
      <vt:lpstr>4_Тема Office</vt:lpstr>
      <vt:lpstr>5_Тема Office</vt:lpstr>
      <vt:lpstr>Тема Office</vt:lpstr>
      <vt:lpstr>«Воспитание у детей младшего возраста самостоятельности в самообслуживании»</vt:lpstr>
      <vt:lpstr>«           «Чувство стыда человек                    переживает менее остро,  чем чувство гордости».   </vt:lpstr>
      <vt:lpstr>Цель:</vt:lpstr>
      <vt:lpstr>Самообслуживание – это  труд ребенка, направленный на обслуживание самого себя.  Самостоятельность – это ценное качество, необходимое человеку в жизни.   </vt:lpstr>
      <vt:lpstr>«Что включает в себя понятие «самообслуживание»  и «самостоятельность»   для детей младшего возраста?»</vt:lpstr>
      <vt:lpstr>Задачи:</vt:lpstr>
      <vt:lpstr>Как в семье приучают ребенка к самостоятельности</vt:lpstr>
      <vt:lpstr>Педагогическая ситуация</vt:lpstr>
      <vt:lpstr>Педагогическая ситуация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«Воспитание у детей младшего возраста самостоятельности в самообслуживании»</dc:title>
  <dc:creator>LENOVO</dc:creator>
  <cp:lastModifiedBy>LENOVO</cp:lastModifiedBy>
  <cp:revision>10</cp:revision>
  <dcterms:created xsi:type="dcterms:W3CDTF">2016-11-28T18:01:04Z</dcterms:created>
  <dcterms:modified xsi:type="dcterms:W3CDTF">2016-11-29T17:34:40Z</dcterms:modified>
</cp:coreProperties>
</file>