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F025F5-704A-4EB0-99DA-4A6595A7A7FE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53F754-DF0F-4EE4-B352-769520FC03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6034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73A5CB-25D5-4217-860F-C8DF32D2A50D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B3FAF-EE8E-40D0-A499-C85EE0370B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240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73A5CB-25D5-4217-860F-C8DF32D2A50D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B3FAF-EE8E-40D0-A499-C85EE0370B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9310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73A5CB-25D5-4217-860F-C8DF32D2A50D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B3FAF-EE8E-40D0-A499-C85EE0370B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913981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73A5CB-25D5-4217-860F-C8DF32D2A50D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B3FAF-EE8E-40D0-A499-C85EE0370B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4243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73A5CB-25D5-4217-860F-C8DF32D2A50D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B3FAF-EE8E-40D0-A499-C85EE0370B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57025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73A5CB-25D5-4217-860F-C8DF32D2A50D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B3FAF-EE8E-40D0-A499-C85EE0370B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9731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F58743-5DFE-4D76-BE90-F54B25F99AA6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AC7952-0164-4503-8EDE-FF48FB0BE9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5923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E276AC-41C5-498E-A11E-C8C9A2CBAF37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B28E4F-787A-4CC3-BCEE-A6123F38F1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140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BF117C-1BE5-4492-893D-29D8A47D8FA2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18A5CB-9829-474B-9A51-9048BF03A8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3026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D1966F-C5B2-4383-A509-E531A215D4AB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153142-7F58-458C-9F1D-E5CDEA3488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240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1E61DB-3B27-47D7-B63D-AE3C1AC4D2C6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FEB5C7-9921-4FD5-BD09-CCD7727223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9407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93B56E-2D3B-48D6-BD6C-594041DF6E22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203A8-5271-4021-B021-CDC330E774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82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A14BDD-E6B9-4D54-A674-3859123E51EE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8B02DF-4A83-4C2A-95BB-BFDD7BF1A3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324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C98981-F1B0-4970-B35C-765DCCD2AC7A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18BFFB-EE20-4E31-92C0-80DE92EFA2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5728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22C619-B3D1-47B3-8FFB-315C9CD8D8BC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F0AB6C-1715-4F3B-8275-A40CC97832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388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54437A-F273-4930-B175-3A51E29F57A8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C6700-9AC6-40BD-B6E4-F7EC832426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3136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2673A5CB-25D5-4217-860F-C8DF32D2A50D}" type="datetimeFigureOut">
              <a:rPr lang="ru-RU" smtClean="0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9EDB3FAF-EE8E-40D0-A499-C85EE0370B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42038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61045" y="2143116"/>
            <a:ext cx="4445448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e-BY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Һүҙ </a:t>
            </a:r>
            <a:r>
              <a:rPr lang="be-BY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нисек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e-BY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Яһала?</a:t>
            </a:r>
            <a:endParaRPr lang="be-BY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e-BY" dirty="0" smtClean="0"/>
              <a:t/>
            </a:r>
            <a:br>
              <a:rPr lang="be-BY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28869"/>
            <a:ext cx="8143932" cy="3714776"/>
          </a:xfrm>
          <a:ln>
            <a:solidFill>
              <a:srgbClr val="0070C0"/>
            </a:solidFill>
          </a:ln>
          <a:effectLst/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be-BY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Palatino Linotype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be-BY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Palatino Linotype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i="1" dirty="0" err="1" smtClean="0"/>
              <a:t>Ер+һеҙ </a:t>
            </a:r>
            <a:r>
              <a:rPr lang="ru-RU" sz="4000" b="1" i="1" dirty="0" err="1" smtClean="0"/>
              <a:t>          </a:t>
            </a:r>
            <a:r>
              <a:rPr lang="ru-RU" sz="4000" b="1" i="1" dirty="0" err="1" smtClean="0"/>
              <a:t>һау+лыҡ</a:t>
            </a:r>
            <a:endParaRPr lang="ru-RU" sz="4000" dirty="0" smtClean="0"/>
          </a:p>
          <a:p>
            <a:pPr algn="ctr">
              <a:buNone/>
            </a:pPr>
            <a:r>
              <a:rPr lang="ru-RU" sz="4000" b="1" i="1" dirty="0" err="1" smtClean="0"/>
              <a:t>Ил+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һеҙ </a:t>
            </a:r>
            <a:r>
              <a:rPr lang="ru-RU" sz="4000" b="1" i="1" dirty="0" err="1" smtClean="0"/>
              <a:t>         </a:t>
            </a:r>
            <a:r>
              <a:rPr lang="ru-RU" sz="4000" b="1" i="1" dirty="0" err="1" smtClean="0"/>
              <a:t>бай+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лыҡ</a:t>
            </a:r>
            <a:endParaRPr lang="ru-RU" sz="40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be-BY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Palatino Linotype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be-BY" b="1" spc="50" dirty="0" smtClean="0">
              <a:ln w="11430">
                <a:noFill/>
              </a:ln>
              <a:solidFill>
                <a:schemeClr val="tx2"/>
              </a:solidFill>
              <a:latin typeface="Palatino Linotype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be-BY" b="1" spc="50" dirty="0" smtClean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be-BY" b="1" spc="50" dirty="0" smtClean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be-BY" b="1" spc="50" dirty="0" smtClean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spc="50" dirty="0" smtClean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00877"/>
            <a:ext cx="6286544" cy="101566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e-BY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             </a:t>
            </a:r>
            <a:r>
              <a:rPr lang="be-BY" sz="6000" b="1" dirty="0" smtClean="0">
                <a:ln w="11430">
                  <a:solidFill>
                    <a:srgbClr val="FFFF00"/>
                  </a:solidFill>
                </a:ln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Ялғау</a:t>
            </a:r>
            <a:r>
              <a:rPr lang="be-BY" sz="4800" b="1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 </a:t>
            </a:r>
            <a:endParaRPr lang="be-BY" sz="4800" b="1" dirty="0">
              <a:ln w="11430"/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5088" y="1216540"/>
            <a:ext cx="727154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e-BY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Я</a:t>
            </a:r>
            <a:r>
              <a:rPr lang="ru-RU" sz="3200" b="1" dirty="0" err="1" smtClean="0">
                <a:solidFill>
                  <a:srgbClr val="C00000"/>
                </a:solidFill>
              </a:rPr>
              <a:t>ң</a:t>
            </a:r>
            <a:r>
              <a:rPr lang="be-BY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ы </a:t>
            </a:r>
            <a:r>
              <a:rPr lang="be-BY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һүҙ </a:t>
            </a:r>
            <a:r>
              <a:rPr lang="be-BY" sz="3200" b="1" dirty="0" smtClean="0">
                <a:ln w="11430"/>
                <a:solidFill>
                  <a:schemeClr val="bg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тамыр</a:t>
            </a:r>
            <a:r>
              <a:rPr lang="be-BY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be-BY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һүҙгә</a:t>
            </a:r>
            <a:r>
              <a:rPr lang="be-BY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be-BY" sz="3200" b="1" dirty="0" smtClean="0">
                <a:ln w="11430"/>
                <a:solidFill>
                  <a:schemeClr val="bg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ялғау</a:t>
            </a:r>
            <a:r>
              <a:rPr lang="be-BY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be-BY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ҡушыу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e-BY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be-BY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юлы менән  яһала</a:t>
            </a: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rPr>
              <a:t>.</a:t>
            </a:r>
            <a:endParaRPr lang="be-BY" sz="32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Palatino Linotyp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7"/>
            <a:ext cx="8301038" cy="464355"/>
          </a:xfrm>
        </p:spPr>
        <p:txBody>
          <a:bodyPr>
            <a:normAutofit fontScale="90000"/>
          </a:bodyPr>
          <a:lstStyle/>
          <a:p>
            <a:r>
              <a:rPr lang="be-BY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be-BY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be-BY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be-BY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329642" cy="56975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be-BY" sz="5400" dirty="0" smtClean="0">
                <a:solidFill>
                  <a:schemeClr val="tx2"/>
                </a:solidFill>
              </a:rPr>
              <a:t> </a:t>
            </a:r>
            <a:r>
              <a:rPr lang="be-BY" sz="5400" dirty="0" smtClean="0">
                <a:solidFill>
                  <a:srgbClr val="C00000"/>
                </a:solidFill>
                <a:latin typeface="Palatino Linotype" pitchFamily="18" charset="0"/>
              </a:rPr>
              <a:t>Ялғауҙар өҫтәп яҙ</a:t>
            </a:r>
          </a:p>
          <a:p>
            <a:pPr>
              <a:buNone/>
            </a:pPr>
            <a:r>
              <a:rPr lang="be-BY" sz="5400" dirty="0" smtClean="0">
                <a:latin typeface="Palatino Linotype" pitchFamily="18" charset="0"/>
              </a:rPr>
              <a:t>Бел- белем, белемле</a:t>
            </a:r>
          </a:p>
          <a:p>
            <a:pPr>
              <a:buNone/>
            </a:pPr>
            <a:r>
              <a:rPr lang="be-BY" sz="5400" dirty="0" smtClean="0">
                <a:latin typeface="Palatino Linotype" pitchFamily="18" charset="0"/>
              </a:rPr>
              <a:t>Йәм-  …         ,       …</a:t>
            </a:r>
          </a:p>
          <a:p>
            <a:pPr>
              <a:buNone/>
            </a:pPr>
            <a:r>
              <a:rPr lang="be-BY" sz="5400" dirty="0" smtClean="0">
                <a:latin typeface="Palatino Linotype" pitchFamily="18" charset="0"/>
              </a:rPr>
              <a:t>Ҡыш-  …            ,       …</a:t>
            </a:r>
          </a:p>
          <a:p>
            <a:pPr>
              <a:buNone/>
            </a:pPr>
            <a:r>
              <a:rPr lang="be-BY" sz="5400" dirty="0" smtClean="0">
                <a:latin typeface="Palatino Linotype" pitchFamily="18" charset="0"/>
              </a:rPr>
              <a:t>Йәш-   …          ,       …</a:t>
            </a:r>
          </a:p>
          <a:p>
            <a:pPr>
              <a:buNone/>
            </a:pPr>
            <a:r>
              <a:rPr lang="be-BY" sz="5400" dirty="0" smtClean="0">
                <a:latin typeface="Palatino Linotype" pitchFamily="18" charset="0"/>
              </a:rPr>
              <a:t>Йәш-   …        ,  …   </a:t>
            </a:r>
            <a:endParaRPr lang="ru-RU" sz="5400" dirty="0">
              <a:latin typeface="Palatino Linotyp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2357430"/>
            <a:ext cx="22829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e-BY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latino Linotype" pitchFamily="18" charset="0"/>
              </a:rPr>
              <a:t>йәмле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2357430"/>
            <a:ext cx="2645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e-BY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latino Linotype" pitchFamily="18" charset="0"/>
              </a:rPr>
              <a:t>йәмһеҙ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3357562"/>
            <a:ext cx="28648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e-BY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latino Linotype" pitchFamily="18" charset="0"/>
              </a:rPr>
              <a:t>ҡышҡы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3357562"/>
            <a:ext cx="3264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e-BY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latino Linotype" pitchFamily="18" charset="0"/>
              </a:rPr>
              <a:t>ҡышлыҡ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4357694"/>
            <a:ext cx="28007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e-BY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latino Linotype" pitchFamily="18" charset="0"/>
              </a:rPr>
              <a:t>йәшлек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4357694"/>
            <a:ext cx="29883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e-BY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latino Linotype" pitchFamily="18" charset="0"/>
              </a:rPr>
              <a:t>йәштәш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5984" y="5357826"/>
            <a:ext cx="2395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e-BY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latino Linotype" pitchFamily="18" charset="0"/>
              </a:rPr>
              <a:t>йәшле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29190" y="5357826"/>
            <a:ext cx="27574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be-BY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latino Linotype" pitchFamily="18" charset="0"/>
              </a:rPr>
              <a:t>йәшһеҙ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ухо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357166"/>
            <a:ext cx="1724025" cy="2647950"/>
          </a:xfrm>
        </p:spPr>
      </p:pic>
      <p:sp>
        <p:nvSpPr>
          <p:cNvPr id="7" name="TextBox 6"/>
          <p:cNvSpPr txBox="1"/>
          <p:nvPr/>
        </p:nvSpPr>
        <p:spPr>
          <a:xfrm>
            <a:off x="3143240" y="428604"/>
            <a:ext cx="25368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8800" dirty="0" smtClean="0">
                <a:latin typeface="Palatino Linotype" pitchFamily="18" charset="0"/>
              </a:rPr>
              <a:t>НЫ</a:t>
            </a:r>
            <a:endParaRPr lang="ru-RU" sz="8800" dirty="0">
              <a:latin typeface="Palatino Linotyp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0"/>
            <a:ext cx="6417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C00000"/>
                </a:solidFill>
                <a:latin typeface="Palatino Linotype" pitchFamily="18" charset="0"/>
              </a:rPr>
              <a:t>‘</a:t>
            </a:r>
            <a:endParaRPr lang="ru-RU" sz="8800" dirty="0">
              <a:solidFill>
                <a:srgbClr val="C00000"/>
              </a:solidFill>
              <a:latin typeface="Palatino Linotype" pitchFamily="18" charset="0"/>
            </a:endParaRPr>
          </a:p>
        </p:txBody>
      </p:sp>
      <p:pic>
        <p:nvPicPr>
          <p:cNvPr id="9" name="Рисунок 8" descr="гус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3286124"/>
            <a:ext cx="2386905" cy="32146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86116" y="4786322"/>
            <a:ext cx="1063112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be-BY" sz="8800" dirty="0">
                <a:solidFill>
                  <a:prstClr val="black"/>
                </a:solidFill>
                <a:latin typeface="Palatino Linotype" pitchFamily="18" charset="0"/>
              </a:rPr>
              <a:t>А</a:t>
            </a:r>
            <a:endParaRPr lang="ru-RU" sz="8800" dirty="0">
              <a:solidFill>
                <a:prstClr val="black"/>
              </a:solidFill>
              <a:latin typeface="Palatino Linotype" pitchFamily="18" charset="0"/>
            </a:endParaRPr>
          </a:p>
          <a:p>
            <a:endParaRPr lang="ru-RU" dirty="0"/>
          </a:p>
        </p:txBody>
      </p:sp>
      <p:pic>
        <p:nvPicPr>
          <p:cNvPr id="12" name="Рисунок 11" descr="глаз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1928802"/>
            <a:ext cx="3227679" cy="216219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86446" y="4500570"/>
            <a:ext cx="25868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8800" dirty="0" smtClean="0">
                <a:latin typeface="Palatino Linotype" pitchFamily="18" charset="0"/>
              </a:rPr>
              <a:t>ЛЕК</a:t>
            </a:r>
            <a:endParaRPr lang="ru-RU" sz="88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329642" cy="5554683"/>
          </a:xfrm>
        </p:spPr>
        <p:txBody>
          <a:bodyPr/>
          <a:lstStyle/>
          <a:p>
            <a:pPr>
              <a:buNone/>
            </a:pPr>
            <a:r>
              <a:rPr lang="be-BY" dirty="0" smtClean="0">
                <a:latin typeface="Palatino Linotype" pitchFamily="18" charset="0"/>
                <a:cs typeface="Times New Roman" pitchFamily="18" charset="0"/>
              </a:rPr>
              <a:t> </a:t>
            </a:r>
            <a:r>
              <a:rPr lang="be-BY" sz="3200" dirty="0" smtClean="0">
                <a:solidFill>
                  <a:srgbClr val="C00000"/>
                </a:solidFill>
                <a:latin typeface="Palatino Linotype" pitchFamily="18" charset="0"/>
                <a:cs typeface="Times New Roman" pitchFamily="18" charset="0"/>
              </a:rPr>
              <a:t>Мәҡәлдәрҙе дөрөҫ итеп төҙө, ялғауҙарын билдәлә.</a:t>
            </a:r>
          </a:p>
          <a:p>
            <a:pPr marL="514350" indent="-514350">
              <a:buAutoNum type="arabicPeriod"/>
            </a:pPr>
            <a:r>
              <a:rPr lang="be-BY" sz="3200" dirty="0" smtClean="0">
                <a:latin typeface="Palatino Linotype" pitchFamily="18" charset="0"/>
                <a:cs typeface="Times New Roman" pitchFamily="18" charset="0"/>
              </a:rPr>
              <a:t>Ете ҡат үлсә,             белемле меңде еңер</a:t>
            </a:r>
          </a:p>
          <a:p>
            <a:pPr marL="514350" indent="-514350">
              <a:buAutoNum type="arabicPeriod"/>
            </a:pPr>
            <a:r>
              <a:rPr lang="be-BY" sz="3200" dirty="0" smtClean="0">
                <a:latin typeface="Palatino Linotype" pitchFamily="18" charset="0"/>
                <a:cs typeface="Times New Roman" pitchFamily="18" charset="0"/>
              </a:rPr>
              <a:t>Көслө берҙе еңер      бер ҡат киҫ</a:t>
            </a:r>
          </a:p>
          <a:p>
            <a:pPr marL="514350" indent="-514350">
              <a:buAutoNum type="arabicPeriod"/>
            </a:pPr>
            <a:r>
              <a:rPr lang="be-BY" sz="3200" dirty="0" smtClean="0">
                <a:latin typeface="Palatino Linotype" pitchFamily="18" charset="0"/>
                <a:cs typeface="Times New Roman" pitchFamily="18" charset="0"/>
              </a:rPr>
              <a:t>Ашыҡҡан                  ҡулы етәү</a:t>
            </a:r>
          </a:p>
          <a:p>
            <a:pPr marL="514350" indent="-514350">
              <a:buAutoNum type="arabicPeriod"/>
            </a:pPr>
            <a:r>
              <a:rPr lang="be-BY" sz="3200" dirty="0" smtClean="0">
                <a:latin typeface="Palatino Linotype" pitchFamily="18" charset="0"/>
                <a:cs typeface="Times New Roman" pitchFamily="18" charset="0"/>
              </a:rPr>
              <a:t>Егәрленең                   ашҡа бешкән</a:t>
            </a:r>
            <a:endParaRPr lang="ru-RU" sz="32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3571868" y="2000240"/>
            <a:ext cx="121444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 flipH="1" flipV="1">
            <a:off x="4179091" y="2107397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071802" y="3071810"/>
            <a:ext cx="164307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143240" y="3214686"/>
            <a:ext cx="142876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643042" y="2714620"/>
            <a:ext cx="428628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786446" y="2143116"/>
            <a:ext cx="428628" cy="158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429256" y="3929066"/>
            <a:ext cx="428628" cy="158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858016" y="3929066"/>
            <a:ext cx="500066" cy="158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857356" y="3929066"/>
            <a:ext cx="1071570" cy="158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429256" y="3357562"/>
            <a:ext cx="214314" cy="158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928926" y="2714620"/>
            <a:ext cx="357190" cy="158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143768" y="2143116"/>
            <a:ext cx="357190" cy="158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8072462" y="2143116"/>
            <a:ext cx="428628" cy="158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285984" y="3286124"/>
            <a:ext cx="571504" cy="158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2071678"/>
            <a:ext cx="4714908" cy="181898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be-BY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alatino Linotype" pitchFamily="18" charset="0"/>
              </a:rPr>
              <a:t>Рәхмәт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1183</TotalTime>
  <Words>93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Сектор</vt:lpstr>
      <vt:lpstr>  </vt:lpstr>
      <vt:lpstr>   </vt:lpstr>
      <vt:lpstr>   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Дина Гафуровна</cp:lastModifiedBy>
  <cp:revision>47</cp:revision>
  <dcterms:created xsi:type="dcterms:W3CDTF">2012-11-19T16:51:08Z</dcterms:created>
  <dcterms:modified xsi:type="dcterms:W3CDTF">2016-11-17T11:08:28Z</dcterms:modified>
</cp:coreProperties>
</file>