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1" r:id="rId6"/>
    <p:sldId id="262" r:id="rId7"/>
    <p:sldId id="264" r:id="rId8"/>
    <p:sldId id="285" r:id="rId9"/>
    <p:sldId id="288" r:id="rId10"/>
    <p:sldId id="287" r:id="rId11"/>
    <p:sldId id="267" r:id="rId12"/>
    <p:sldId id="272" r:id="rId13"/>
    <p:sldId id="273" r:id="rId14"/>
    <p:sldId id="274" r:id="rId15"/>
    <p:sldId id="280" r:id="rId16"/>
    <p:sldId id="279" r:id="rId17"/>
    <p:sldId id="283" r:id="rId18"/>
    <p:sldId id="282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&#1084;&#1086;&#1088;&#1076;&#1074;&#1072;-&#1090;&#1086;&#1083;&#1100;&#1103;&#1090;&#1090;&#1080;.&#1088;&#1092;/wp-content/uploads/2013/06/%D0%BF%D0%B0%D1%82%D1%80%D0%B8%D0%B0%D1%80%D1%85-%D0%9A%D0%B8%D1%80%D0%B8%D0%BB.jpg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&#1084;&#1086;&#1088;&#1076;&#1074;&#1072;-&#1090;&#1086;&#1083;&#1100;&#1103;&#1090;&#1090;&#1080;.&#1088;&#1092;/wp-content/uploads/2013/06/10000000.jpg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tvet.imgsmail.ru/download/17823050_c3543204128a6aa254beaba92a547903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92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1" name="Picture 23" descr="карт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8" y="188913"/>
            <a:ext cx="4551362" cy="6264275"/>
          </a:xfrm>
          <a:prstGeom prst="rect">
            <a:avLst/>
          </a:prstGeom>
          <a:noFill/>
        </p:spPr>
      </p:pic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4643438" y="404813"/>
            <a:ext cx="4176712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  <a:t>     В отношении </a:t>
            </a:r>
            <a:r>
              <a:rPr lang="ru-RU" sz="2400" b="1" i="1" dirty="0" err="1">
                <a:solidFill>
                  <a:schemeClr val="accent2"/>
                </a:solidFill>
                <a:latin typeface="Georgia" pitchFamily="18" charset="0"/>
              </a:rPr>
              <a:t>Эрьзи</a:t>
            </a:r>
            <a: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  <a:t> мало сказать, что он в своем творчестве был связан с народом. Он был его неотъемлемой частицей всегда и повсюду. Не случайно первую же свою значительную скульптуру он подписал именем родившего его народа –                         </a:t>
            </a:r>
            <a:b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  <a:t>     </a:t>
            </a:r>
            <a:r>
              <a:rPr lang="ru-RU" sz="2800" b="1" i="1" dirty="0">
                <a:solidFill>
                  <a:schemeClr val="accent2"/>
                </a:solidFill>
                <a:latin typeface="Georgia" pitchFamily="18" charset="0"/>
              </a:rPr>
              <a:t>ЭРЬЗЯ.</a:t>
            </a:r>
          </a:p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  <a:t>                  </a:t>
            </a:r>
          </a:p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  <a:t>                    К. Г. Абрамов.</a:t>
            </a:r>
          </a:p>
        </p:txBody>
      </p:sp>
    </p:spTree>
    <p:extLst>
      <p:ext uri="{BB962C8B-B14F-4D97-AF65-F5344CB8AC3E}">
        <p14:creationId xmlns:p14="http://schemas.microsoft.com/office/powerpoint/2010/main" val="261348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amaragid.ru/image/1385617071_4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594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ртрет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5350" y="908050"/>
            <a:ext cx="4438650" cy="5689600"/>
          </a:xfrm>
          <a:prstGeom prst="rect">
            <a:avLst/>
          </a:prstGeom>
          <a:noFill/>
        </p:spPr>
      </p:pic>
      <p:pic>
        <p:nvPicPr>
          <p:cNvPr id="3" name="Picture 5" descr="пор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408" y="620688"/>
            <a:ext cx="4275137" cy="4608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332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автопортр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620687"/>
            <a:ext cx="4067944" cy="5040065"/>
          </a:xfrm>
          <a:prstGeom prst="rect">
            <a:avLst/>
          </a:prstGeom>
          <a:noFill/>
        </p:spPr>
      </p:pic>
      <p:pic>
        <p:nvPicPr>
          <p:cNvPr id="4" name="Picture 5" descr="у скульпту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9022" y="188640"/>
            <a:ext cx="3770313" cy="5472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128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женский портр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04813"/>
            <a:ext cx="4081463" cy="5616575"/>
          </a:xfrm>
          <a:prstGeom prst="rect">
            <a:avLst/>
          </a:prstGeom>
          <a:noFill/>
        </p:spPr>
      </p:pic>
      <p:pic>
        <p:nvPicPr>
          <p:cNvPr id="3" name="Picture 5" descr="обнаженн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4651375" cy="59769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724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8" name="Picture 4" descr="портрет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79763" cy="4076700"/>
          </a:xfrm>
          <a:prstGeom prst="rect">
            <a:avLst/>
          </a:prstGeom>
          <a:noFill/>
        </p:spPr>
      </p:pic>
      <p:pic>
        <p:nvPicPr>
          <p:cNvPr id="108549" name="Picture 5" descr="пор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25" y="0"/>
            <a:ext cx="3381375" cy="3644900"/>
          </a:xfrm>
          <a:prstGeom prst="rect">
            <a:avLst/>
          </a:prstGeom>
          <a:noFill/>
        </p:spPr>
      </p:pic>
      <p:pic>
        <p:nvPicPr>
          <p:cNvPr id="108550" name="Picture 6" descr="мордви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5163" y="3357563"/>
            <a:ext cx="2608262" cy="3500437"/>
          </a:xfrm>
          <a:prstGeom prst="rect">
            <a:avLst/>
          </a:prstGeom>
          <a:noFill/>
        </p:spPr>
      </p:pic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250825" y="4149725"/>
            <a:ext cx="2520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ПОРТРЕТ  МАТЕРИ</a:t>
            </a:r>
          </a:p>
        </p:txBody>
      </p:sp>
      <p:sp>
        <p:nvSpPr>
          <p:cNvPr id="108554" name="Text Box 10"/>
          <p:cNvSpPr txBox="1">
            <a:spLocks noChangeArrowheads="1"/>
          </p:cNvSpPr>
          <p:nvPr/>
        </p:nvSpPr>
        <p:spPr bwMode="auto">
          <a:xfrm>
            <a:off x="6372225" y="3860800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ПОРТРЕТ  ОТЦА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6121399" y="6308725"/>
            <a:ext cx="2663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СТАРИК МОРДВИН</a:t>
            </a:r>
          </a:p>
        </p:txBody>
      </p:sp>
    </p:spTree>
    <p:extLst>
      <p:ext uri="{BB962C8B-B14F-4D97-AF65-F5344CB8AC3E}">
        <p14:creationId xmlns:p14="http://schemas.microsoft.com/office/powerpoint/2010/main" val="34980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1" grpId="0"/>
      <p:bldP spid="108554" grpId="0"/>
      <p:bldP spid="1085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1" name="Picture 5" descr="старик мордв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2786063" cy="3579812"/>
          </a:xfrm>
          <a:prstGeom prst="rect">
            <a:avLst/>
          </a:prstGeom>
          <a:noFill/>
        </p:spPr>
      </p:pic>
      <p:pic>
        <p:nvPicPr>
          <p:cNvPr id="96262" name="Picture 6" descr="фигура женщи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9750" y="2852738"/>
            <a:ext cx="2916238" cy="4005262"/>
          </a:xfrm>
          <a:prstGeom prst="rect">
            <a:avLst/>
          </a:prstGeom>
          <a:noFill/>
        </p:spPr>
      </p:pic>
      <p:pic>
        <p:nvPicPr>
          <p:cNvPr id="96263" name="Picture 7" descr="голова мордов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1550" y="188913"/>
            <a:ext cx="2706688" cy="3455987"/>
          </a:xfrm>
          <a:prstGeom prst="rect">
            <a:avLst/>
          </a:prstGeom>
          <a:noFill/>
        </p:spPr>
      </p:pic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539750" y="3933825"/>
            <a:ext cx="2305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СТАРИК МОРДВИН</a:t>
            </a:r>
          </a:p>
        </p:txBody>
      </p:sp>
      <p:sp>
        <p:nvSpPr>
          <p:cNvPr id="96265" name="Text Box 9"/>
          <p:cNvSpPr txBox="1">
            <a:spLocks noChangeArrowheads="1"/>
          </p:cNvSpPr>
          <p:nvPr/>
        </p:nvSpPr>
        <p:spPr bwMode="auto">
          <a:xfrm>
            <a:off x="6443663" y="3860800"/>
            <a:ext cx="2305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ПОРТРЕТ МОРДОВКИ</a:t>
            </a:r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3635375" y="2276475"/>
            <a:ext cx="2232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ЖЕНСКАЯ ФИГУРА</a:t>
            </a:r>
          </a:p>
        </p:txBody>
      </p:sp>
    </p:spTree>
    <p:extLst>
      <p:ext uri="{BB962C8B-B14F-4D97-AF65-F5344CB8AC3E}">
        <p14:creationId xmlns:p14="http://schemas.microsoft.com/office/powerpoint/2010/main" val="342982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4" grpId="0"/>
      <p:bldP spid="96265" grpId="0"/>
      <p:bldP spid="962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х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916113"/>
            <a:ext cx="3459162" cy="4941887"/>
          </a:xfrm>
          <a:prstGeom prst="rect">
            <a:avLst/>
          </a:prstGeom>
          <a:noFill/>
        </p:spPr>
      </p:pic>
      <p:pic>
        <p:nvPicPr>
          <p:cNvPr id="100357" name="Picture 5" descr="христо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33375"/>
            <a:ext cx="3627437" cy="4608513"/>
          </a:xfrm>
          <a:prstGeom prst="rect">
            <a:avLst/>
          </a:prstGeom>
          <a:noFill/>
        </p:spPr>
      </p:pic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7019925" y="4581525"/>
            <a:ext cx="1512888" cy="3667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CC"/>
                </a:solidFill>
              </a:rPr>
              <a:t>ХРИСТОС</a:t>
            </a: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468313" y="6491288"/>
            <a:ext cx="2771775" cy="366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CC"/>
                </a:solidFill>
              </a:rPr>
              <a:t>ХРИСТОС КРИЧАЩИЙ</a:t>
            </a: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323850" y="188913"/>
            <a:ext cx="439261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Творчество связало и распяло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кресте ваятеля творца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в его конечности вбивало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Гвозди ржавые до самого конца.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Исходил он муками и криком,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шаг неверный брал резец,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в поту не думал о великом: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rgbClr val="8662EC"/>
                </a:solidFill>
              </a:rPr>
              <a:t>Шлифовал до блеска образец…</a:t>
            </a:r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3924300" y="5229225"/>
            <a:ext cx="48974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него искусство было свято,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Остальное – жизни суета…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Одержимостью безжалостно распятый,</a:t>
            </a:r>
            <a:b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 себя он вылепил  ХРИСТА</a:t>
            </a:r>
          </a:p>
        </p:txBody>
      </p:sp>
    </p:spTree>
    <p:extLst>
      <p:ext uri="{BB962C8B-B14F-4D97-AF65-F5344CB8AC3E}">
        <p14:creationId xmlns:p14="http://schemas.microsoft.com/office/powerpoint/2010/main" val="306095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30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84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 animBg="1"/>
      <p:bldP spid="100359" grpId="0" animBg="1"/>
      <p:bldP spid="100360" grpId="0"/>
      <p:bldP spid="1003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8" name="Picture 4" descr="пламе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21088" cy="4652963"/>
          </a:xfrm>
          <a:prstGeom prst="rect">
            <a:avLst/>
          </a:prstGeom>
          <a:noFill/>
        </p:spPr>
      </p:pic>
      <p:pic>
        <p:nvPicPr>
          <p:cNvPr id="98309" name="Picture 5" descr="спящая м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3068638"/>
            <a:ext cx="5040313" cy="3603625"/>
          </a:xfrm>
          <a:prstGeom prst="rect">
            <a:avLst/>
          </a:prstGeom>
          <a:noFill/>
        </p:spPr>
      </p:pic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827088" y="4868863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ПЛАМЕННЫЙ</a:t>
            </a:r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6732588" y="2636838"/>
            <a:ext cx="2089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СПЯЩАЯ  МАТЬ</a:t>
            </a:r>
          </a:p>
        </p:txBody>
      </p:sp>
    </p:spTree>
    <p:extLst>
      <p:ext uri="{BB962C8B-B14F-4D97-AF65-F5344CB8AC3E}">
        <p14:creationId xmlns:p14="http://schemas.microsoft.com/office/powerpoint/2010/main" val="291375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1" grpId="0"/>
      <p:bldP spid="983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6" name="Picture 6" descr="Моис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3363" y="0"/>
            <a:ext cx="3181350" cy="4076700"/>
          </a:xfrm>
          <a:prstGeom prst="rect">
            <a:avLst/>
          </a:prstGeom>
          <a:noFill/>
        </p:spPr>
      </p:pic>
      <p:pic>
        <p:nvPicPr>
          <p:cNvPr id="97284" name="Picture 4" descr="Калипс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041650"/>
            <a:ext cx="2986088" cy="3816350"/>
          </a:xfrm>
          <a:prstGeom prst="rect">
            <a:avLst/>
          </a:prstGeom>
          <a:noFill/>
        </p:spPr>
      </p:pic>
      <p:pic>
        <p:nvPicPr>
          <p:cNvPr id="97285" name="Picture 5" descr="каприз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5175" y="2924175"/>
            <a:ext cx="3070225" cy="3933825"/>
          </a:xfrm>
          <a:prstGeom prst="rect">
            <a:avLst/>
          </a:prstGeom>
          <a:noFill/>
        </p:spPr>
      </p:pic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3708400" y="4149725"/>
            <a:ext cx="1439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МОИСЕЙ</a:t>
            </a:r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827088" y="2565400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КАЛИПСО</a:t>
            </a:r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6804025" y="2492375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КАПРИЗ</a:t>
            </a:r>
          </a:p>
        </p:txBody>
      </p:sp>
    </p:spTree>
    <p:extLst>
      <p:ext uri="{BB962C8B-B14F-4D97-AF65-F5344CB8AC3E}">
        <p14:creationId xmlns:p14="http://schemas.microsoft.com/office/powerpoint/2010/main" val="67772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7" grpId="0"/>
      <p:bldP spid="97288" grpId="0"/>
      <p:bldP spid="972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slide.ru/images/1/7452/960/img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4777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0/65026/3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904f530f8b092ed85b78dd8b29cd3db2_500_0_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73943"/>
            <a:ext cx="2699792" cy="2775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патриарх Кирил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223" y="1340769"/>
            <a:ext cx="2714874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8" descr="серафим_саровский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200" y="1305376"/>
            <a:ext cx="2833490" cy="348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Саранск Мордовия Достопримечательности памятник Никону на Справка13.ру spravka13.r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7424" y="4149080"/>
            <a:ext cx="3032688" cy="2808312"/>
          </a:xfrm>
          <a:prstGeom prst="rect">
            <a:avLst/>
          </a:prstGeom>
          <a:noFill/>
        </p:spPr>
      </p:pic>
      <p:pic>
        <p:nvPicPr>
          <p:cNvPr id="7" name="Picture 4" descr="maresiev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2547424" cy="2692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21157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45200" y="3933056"/>
            <a:ext cx="2844329" cy="29392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19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fs00.infourok.ru/images/doc/230/65026/3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55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230/65026/3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546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00.infourok.ru/images/doc/230/65026/3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929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00.infourok.ru/images/doc/230/65026/3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25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5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Шукшин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281"/>
            <a:ext cx="305983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Русланова Лидия Андреев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9" y="18281"/>
            <a:ext cx="2810049" cy="35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http://art-assorty.ru/uploads/posts/2015-01/1422335614_avt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9" y="3617044"/>
            <a:ext cx="2305993" cy="324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fulr.karelia.ru/fotos/images/117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281"/>
            <a:ext cx="3240360" cy="360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mordov-mus.mrsu.ru/assets/img/yauschev/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897" y="3602756"/>
            <a:ext cx="2448272" cy="324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xn----7sbfhxrcqep0aca2lwb.xn--p1ai/wp-content/uploads/2013/06/dyjnikov-1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819" y="3975956"/>
            <a:ext cx="2571750" cy="2874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10000000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949" y="3625006"/>
            <a:ext cx="2047875" cy="32249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06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04813"/>
            <a:ext cx="3886200" cy="5761037"/>
          </a:xfrm>
          <a:prstGeom prst="rect">
            <a:avLst/>
          </a:prstGeom>
          <a:noFill/>
        </p:spPr>
      </p:pic>
      <p:sp>
        <p:nvSpPr>
          <p:cNvPr id="74777" name="Text Box 25"/>
          <p:cNvSpPr txBox="1">
            <a:spLocks noChangeArrowheads="1"/>
          </p:cNvSpPr>
          <p:nvPr/>
        </p:nvSpPr>
        <p:spPr bwMode="auto">
          <a:xfrm>
            <a:off x="4356100" y="347663"/>
            <a:ext cx="4787900" cy="606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Эрьзя имени эрзи?</a:t>
            </a:r>
            <a:br>
              <a:rPr lang="ru-RU" sz="28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Значит совсем разуверься</a:t>
            </a:r>
            <a:b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В том, что талантлив и спорен</a:t>
            </a:r>
            <a:b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И восхищенья достоин?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Бездна сомненья и горя,</a:t>
            </a:r>
            <a:b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Правда, рожденная в споре,</a:t>
            </a:r>
            <a:b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Мрамор, характером сточен,</a:t>
            </a:r>
            <a:b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Так выразительно точен…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Дерево Аргентины</a:t>
            </a:r>
            <a:br>
              <a:rPr lang="ru-RU" sz="2000" b="1" i="1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Стало его судьбиной,</a:t>
            </a:r>
            <a:br>
              <a:rPr lang="ru-RU" sz="2000" b="1" i="1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 альгарробо с квебрачо</a:t>
            </a:r>
            <a:br>
              <a:rPr lang="ru-RU" sz="2000" b="1" i="1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Стали его удачей</a:t>
            </a:r>
            <a:r>
              <a:rPr lang="ru-RU" sz="2800" b="1" i="1" baseline="12000">
                <a:solidFill>
                  <a:srgbClr val="48F2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FFFF00"/>
                </a:solidFill>
                <a:latin typeface="Georgia" pitchFamily="18" charset="0"/>
              </a:rPr>
              <a:t>Эрьзя – эрзя от плоти,</a:t>
            </a:r>
            <a:br>
              <a:rPr lang="ru-RU" sz="2400" i="1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400" i="1">
                <a:solidFill>
                  <a:srgbClr val="FFFF00"/>
                </a:solidFill>
                <a:latin typeface="Georgia" pitchFamily="18" charset="0"/>
              </a:rPr>
              <a:t>Преданный только работе,</a:t>
            </a:r>
            <a:br>
              <a:rPr lang="ru-RU" sz="2400" i="1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400" i="1">
                <a:solidFill>
                  <a:srgbClr val="FFFF00"/>
                </a:solidFill>
                <a:latin typeface="Georgia" pitchFamily="18" charset="0"/>
              </a:rPr>
              <a:t>Счастье нашедший в натуре,</a:t>
            </a:r>
            <a:br>
              <a:rPr lang="ru-RU" sz="2400" i="1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000" i="1">
                <a:solidFill>
                  <a:srgbClr val="F1ED49"/>
                </a:solidFill>
                <a:latin typeface="Georgia" pitchFamily="18" charset="0"/>
              </a:rPr>
              <a:t>РОДИНЕ ДАРИТ СКУЛЬПТУРЫ!</a:t>
            </a:r>
          </a:p>
        </p:txBody>
      </p:sp>
      <p:pic>
        <p:nvPicPr>
          <p:cNvPr id="74778" name="Picture 26" descr="BD21322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4813"/>
            <a:ext cx="179388" cy="5761037"/>
          </a:xfrm>
          <a:prstGeom prst="rect">
            <a:avLst/>
          </a:prstGeom>
          <a:noFill/>
        </p:spPr>
      </p:pic>
      <p:pic>
        <p:nvPicPr>
          <p:cNvPr id="74779" name="Picture 27" descr="BD21322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04813"/>
            <a:ext cx="215900" cy="5832475"/>
          </a:xfrm>
          <a:prstGeom prst="rect">
            <a:avLst/>
          </a:prstGeom>
          <a:noFill/>
        </p:spPr>
      </p:pic>
      <p:pic>
        <p:nvPicPr>
          <p:cNvPr id="74780" name="Picture 28" descr="BD21322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0350"/>
            <a:ext cx="4211638" cy="215900"/>
          </a:xfrm>
          <a:prstGeom prst="rect">
            <a:avLst/>
          </a:prstGeom>
          <a:noFill/>
        </p:spPr>
      </p:pic>
      <p:pic>
        <p:nvPicPr>
          <p:cNvPr id="74781" name="Picture 29" descr="BD21322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65850"/>
            <a:ext cx="4211638" cy="215900"/>
          </a:xfrm>
          <a:prstGeom prst="rect">
            <a:avLst/>
          </a:prstGeom>
          <a:noFill/>
        </p:spPr>
      </p:pic>
      <p:sp>
        <p:nvSpPr>
          <p:cNvPr id="74782" name="WordArt 30"/>
          <p:cNvSpPr>
            <a:spLocks noChangeArrowheads="1" noChangeShapeType="1" noTextEdit="1"/>
          </p:cNvSpPr>
          <p:nvPr/>
        </p:nvSpPr>
        <p:spPr bwMode="auto">
          <a:xfrm>
            <a:off x="323850" y="6353175"/>
            <a:ext cx="33115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i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С. Д. Эрьзя</a:t>
            </a:r>
          </a:p>
        </p:txBody>
      </p:sp>
    </p:spTree>
    <p:extLst>
      <p:ext uri="{BB962C8B-B14F-4D97-AF65-F5344CB8AC3E}">
        <p14:creationId xmlns:p14="http://schemas.microsoft.com/office/powerpoint/2010/main" val="272241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4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7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73</TotalTime>
  <Words>80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2016-11-20T15:53:19Z</dcterms:created>
  <dcterms:modified xsi:type="dcterms:W3CDTF">2016-11-21T05:28:37Z</dcterms:modified>
</cp:coreProperties>
</file>