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70" r:id="rId15"/>
    <p:sldId id="271" r:id="rId16"/>
    <p:sldId id="269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5221DF-2861-4D31-A834-F76D51F24F9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2D2B9D-4A84-42E9-B5BA-97E5E5B6BB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5661248"/>
            <a:ext cx="8458200" cy="718319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Фефелова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Васильевна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ДС №20 города Буденновска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458200" cy="792088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 Проект                           </a:t>
            </a:r>
            <a:r>
              <a:rPr lang="ru-RU" sz="4600" b="1" dirty="0" smtClean="0">
                <a:solidFill>
                  <a:srgbClr val="C00000"/>
                </a:solidFill>
              </a:rPr>
              <a:t>«Золотая осень»</a:t>
            </a:r>
          </a:p>
          <a:p>
            <a:r>
              <a:rPr lang="ru-RU" dirty="0" smtClean="0"/>
              <a:t>                                                        Средняя группа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14488"/>
            <a:ext cx="4896543" cy="357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52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«</a:t>
            </a:r>
            <a:r>
              <a:rPr lang="ru-RU" sz="2000" dirty="0"/>
              <a:t>Чтение художественной литературы»</a:t>
            </a:r>
          </a:p>
        </p:txBody>
      </p:sp>
      <p:pic>
        <p:nvPicPr>
          <p:cNvPr id="7" name="Содержимое 3" descr="40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90515" y="1316038"/>
            <a:ext cx="2871957" cy="3941762"/>
          </a:xfrm>
        </p:spPr>
      </p:pic>
      <p:pic>
        <p:nvPicPr>
          <p:cNvPr id="8" name="Объект 7" descr="4354557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65077" y="1316038"/>
            <a:ext cx="2855670" cy="394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РИСОВАНИЕ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</a:t>
            </a:r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dirty="0">
                <a:solidFill>
                  <a:srgbClr val="C00000"/>
                </a:solidFill>
              </a:rPr>
              <a:t>ОСЕНЬ ЗОЛОТАЯ»</a:t>
            </a:r>
            <a:endParaRPr lang="ru-RU" dirty="0"/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44825"/>
            <a:ext cx="4680520" cy="3632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45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АППЛИКАЦИЯ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«Корзина с грибами»</a:t>
            </a:r>
            <a:endParaRPr lang="ru-RU" dirty="0"/>
          </a:p>
        </p:txBody>
      </p:sp>
      <p:pic>
        <p:nvPicPr>
          <p:cNvPr id="5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276872"/>
            <a:ext cx="3840480" cy="28803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66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Лепка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dirty="0">
                <a:solidFill>
                  <a:srgbClr val="C00000"/>
                </a:solidFill>
              </a:rPr>
              <a:t>«Вот ёжик- ни головы, ни ножек»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5" name="Содержимое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256" y="2594956"/>
            <a:ext cx="3649287" cy="27348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58" y="2557549"/>
            <a:ext cx="3744884" cy="2809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83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ПРОГУЛКИ-ЭКСКУРСИИ</a:t>
            </a:r>
            <a:endParaRPr lang="ru-RU" dirty="0"/>
          </a:p>
        </p:txBody>
      </p:sp>
      <p:pic>
        <p:nvPicPr>
          <p:cNvPr id="4" name="Содержимое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0320" y="1772213"/>
            <a:ext cx="4413928" cy="33129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018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сбор природного материала на прогулке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                            «Дары </a:t>
            </a:r>
            <a:r>
              <a:rPr lang="ru-RU" sz="3100" b="1" dirty="0">
                <a:solidFill>
                  <a:srgbClr val="C00000"/>
                </a:solidFill>
              </a:rPr>
              <a:t>осени»- </a:t>
            </a:r>
            <a:r>
              <a:rPr lang="ru-RU" sz="3100" b="1" dirty="0" smtClean="0">
                <a:solidFill>
                  <a:srgbClr val="C00000"/>
                </a:solidFill>
              </a:rPr>
              <a:t/>
            </a:r>
            <a:br>
              <a:rPr lang="ru-RU" sz="3100" b="1" dirty="0" smtClean="0">
                <a:solidFill>
                  <a:srgbClr val="C00000"/>
                </a:solidFill>
              </a:rPr>
            </a:br>
            <a:endParaRPr lang="ru-RU" sz="3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5461388" cy="40960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828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Любим </a:t>
            </a:r>
            <a:r>
              <a:rPr lang="ru-RU"/>
              <a:t>мы и потрудиться</a:t>
            </a:r>
          </a:p>
        </p:txBody>
      </p:sp>
      <p:pic>
        <p:nvPicPr>
          <p:cNvPr id="5" name="Содержимое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907" y="2447406"/>
            <a:ext cx="3300485" cy="2475364"/>
          </a:xfrm>
        </p:spPr>
      </p:pic>
      <p:pic>
        <p:nvPicPr>
          <p:cNvPr id="6" name="Содержимое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628801"/>
            <a:ext cx="3240360" cy="2430270"/>
          </a:xfrm>
        </p:spPr>
      </p:pic>
    </p:spTree>
    <p:extLst>
      <p:ext uri="{BB962C8B-B14F-4D97-AF65-F5344CB8AC3E}">
        <p14:creationId xmlns:p14="http://schemas.microsoft.com/office/powerpoint/2010/main" val="231896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sz="2800" dirty="0" smtClean="0"/>
              <a:t>Работа </a:t>
            </a:r>
            <a:r>
              <a:rPr lang="ru-RU" sz="2800" dirty="0"/>
              <a:t>с родителями: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Консультация «Проектная деятельность в ДОУ».</a:t>
            </a:r>
          </a:p>
          <a:p>
            <a:r>
              <a:rPr lang="ru-RU" dirty="0"/>
              <a:t>Привлечение к сбору природного материала.</a:t>
            </a:r>
          </a:p>
          <a:p>
            <a:r>
              <a:rPr lang="ru-RU" dirty="0"/>
              <a:t>Праздник «</a:t>
            </a:r>
            <a:r>
              <a:rPr lang="ru-RU" dirty="0" smtClean="0"/>
              <a:t>Осень в гости к нам пришла».</a:t>
            </a:r>
            <a:endParaRPr lang="ru-RU" dirty="0"/>
          </a:p>
          <a:p>
            <a:r>
              <a:rPr lang="ru-RU" dirty="0"/>
              <a:t>Осенний праздник «День матери».</a:t>
            </a:r>
          </a:p>
          <a:p>
            <a:r>
              <a:rPr lang="ru-RU" dirty="0"/>
              <a:t>Выставка </a:t>
            </a:r>
            <a:r>
              <a:rPr lang="ru-RU" dirty="0" smtClean="0"/>
              <a:t>детских работ.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0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Заключительный этап: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Выставка «Осенняя фантазия»</a:t>
            </a:r>
          </a:p>
          <a:p>
            <a:r>
              <a:rPr lang="ru-RU" dirty="0" smtClean="0"/>
              <a:t>Праздник «Осень в гости к нам пришла»</a:t>
            </a:r>
            <a:endParaRPr lang="ru-RU" dirty="0"/>
          </a:p>
          <a:p>
            <a:r>
              <a:rPr lang="ru-RU" dirty="0"/>
              <a:t>Праздник «День Матери».</a:t>
            </a:r>
          </a:p>
          <a:p>
            <a:r>
              <a:rPr lang="ru-RU" dirty="0"/>
              <a:t>Презентация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39784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Праздник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rgbClr val="C00000"/>
                </a:solidFill>
              </a:rPr>
              <a:t>«Осень в гости к нам пришла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853" y="1844824"/>
            <a:ext cx="3200353" cy="1800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04864"/>
            <a:ext cx="3337198" cy="20162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83768" y="4437112"/>
            <a:ext cx="3712414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836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Информационная карта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buAutoNum type="arabicPeriod"/>
            </a:pPr>
            <a:r>
              <a:rPr lang="ru-RU" i="1" u="sng" dirty="0"/>
              <a:t>Полное название</a:t>
            </a:r>
            <a:r>
              <a:rPr lang="ru-RU" dirty="0"/>
              <a:t>: «Осень золотая».</a:t>
            </a:r>
          </a:p>
          <a:p>
            <a:pPr marL="596646" indent="-514350">
              <a:buAutoNum type="arabicPeriod"/>
            </a:pPr>
            <a:r>
              <a:rPr lang="ru-RU" i="1" u="sng" dirty="0"/>
              <a:t>Вид проекта</a:t>
            </a:r>
            <a:r>
              <a:rPr lang="ru-RU" dirty="0"/>
              <a:t>: групповой.</a:t>
            </a:r>
          </a:p>
          <a:p>
            <a:pPr marL="596646" indent="-514350">
              <a:buAutoNum type="arabicPeriod"/>
            </a:pPr>
            <a:r>
              <a:rPr lang="ru-RU" i="1" u="sng" dirty="0"/>
              <a:t>Тип проекта</a:t>
            </a:r>
            <a:r>
              <a:rPr lang="ru-RU" dirty="0"/>
              <a:t>: долгосрочный, </a:t>
            </a:r>
            <a:r>
              <a:rPr lang="ru-RU" dirty="0" err="1"/>
              <a:t>исследовательско</a:t>
            </a:r>
            <a:r>
              <a:rPr lang="ru-RU" dirty="0"/>
              <a:t>-творческий.</a:t>
            </a:r>
          </a:p>
          <a:p>
            <a:pPr marL="596646" indent="-514350">
              <a:buAutoNum type="arabicPeriod"/>
            </a:pPr>
            <a:r>
              <a:rPr lang="ru-RU" i="1" u="sng" dirty="0"/>
              <a:t>Цель проекта</a:t>
            </a:r>
            <a:r>
              <a:rPr lang="ru-RU" dirty="0"/>
              <a:t>: изучение природы во всех ее проявлениях в осенний период времени, а также творческое выражение своих впечатлений в создании декоративных композиций.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36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Праздник    </a:t>
            </a:r>
            <a:r>
              <a:rPr lang="ru-RU" dirty="0" smtClean="0">
                <a:solidFill>
                  <a:srgbClr val="C00000"/>
                </a:solidFill>
              </a:rPr>
              <a:t>«День Матери»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28801"/>
            <a:ext cx="3459765" cy="1945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1412777"/>
            <a:ext cx="3585628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005064"/>
            <a:ext cx="3096344" cy="23945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13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Выставка </a:t>
            </a:r>
            <a:r>
              <a:rPr lang="ru-RU" dirty="0">
                <a:solidFill>
                  <a:srgbClr val="C00000"/>
                </a:solidFill>
              </a:rPr>
              <a:t>«Осенняя фантазия</a:t>
            </a:r>
            <a:r>
              <a:rPr lang="ru-RU" dirty="0"/>
              <a:t>»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12776"/>
            <a:ext cx="4191000" cy="2557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33056"/>
            <a:ext cx="3553691" cy="26642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177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Краткое содержание проекта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Накопление информации.</a:t>
            </a:r>
          </a:p>
          <a:p>
            <a:r>
              <a:rPr lang="ru-RU" dirty="0"/>
              <a:t>Систематизация в процессе наблюдений.</a:t>
            </a:r>
          </a:p>
          <a:p>
            <a:r>
              <a:rPr lang="ru-RU" dirty="0"/>
              <a:t>Отражение знаний в различных видах деятельности.</a:t>
            </a:r>
          </a:p>
          <a:p>
            <a:r>
              <a:rPr lang="ru-RU" dirty="0"/>
              <a:t>Организация НОД и режимных моментов.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25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Формы реализации проекта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образовательные ситуации;</a:t>
            </a:r>
          </a:p>
          <a:p>
            <a:r>
              <a:rPr lang="ru-RU" dirty="0"/>
              <a:t>дидактические, сюжетно-ролевые игры;</a:t>
            </a:r>
          </a:p>
          <a:p>
            <a:r>
              <a:rPr lang="ru-RU" dirty="0"/>
              <a:t>беседы;</a:t>
            </a:r>
          </a:p>
          <a:p>
            <a:r>
              <a:rPr lang="ru-RU" dirty="0"/>
              <a:t>рассматривание иллюстраций, открыток, фотографий;</a:t>
            </a:r>
          </a:p>
          <a:p>
            <a:r>
              <a:rPr lang="ru-RU" dirty="0"/>
              <a:t>Работа с родителями.</a:t>
            </a:r>
          </a:p>
        </p:txBody>
      </p:sp>
      <p:pic>
        <p:nvPicPr>
          <p:cNvPr id="4" name="Рисунок 3" descr="483788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379704"/>
            <a:ext cx="3131840" cy="247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6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Предполагаемый результат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расширений знаний детей об осени, ее признаках и дарах;</a:t>
            </a:r>
          </a:p>
          <a:p>
            <a:r>
              <a:rPr lang="ru-RU" dirty="0"/>
              <a:t>пополнение словарного запаса;</a:t>
            </a:r>
          </a:p>
          <a:p>
            <a:r>
              <a:rPr lang="ru-RU" dirty="0"/>
              <a:t>формирование исследовательской деятельности детей;</a:t>
            </a:r>
          </a:p>
          <a:p>
            <a:r>
              <a:rPr lang="ru-RU" dirty="0"/>
              <a:t>вовлечение родителей в исследовательский процесс.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2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772816"/>
            <a:ext cx="8686800" cy="2808312"/>
          </a:xfrm>
        </p:spPr>
        <p:txBody>
          <a:bodyPr/>
          <a:lstStyle/>
          <a:p>
            <a:r>
              <a:rPr lang="ru-RU" dirty="0" smtClean="0"/>
              <a:t>         Этапы </a:t>
            </a:r>
            <a:r>
              <a:rPr lang="ru-RU" dirty="0"/>
              <a:t>реализации проекта</a:t>
            </a:r>
          </a:p>
        </p:txBody>
      </p:sp>
      <p:pic>
        <p:nvPicPr>
          <p:cNvPr id="3" name="Рисунок 2" descr="483788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379704"/>
            <a:ext cx="3131840" cy="247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Подготовительный </a:t>
            </a:r>
            <a:r>
              <a:rPr lang="ru-RU" dirty="0"/>
              <a:t>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-Определение цели и задач проекта.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-Составление плана основного этапа проектирования.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беседы;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Подбор дидактических, настольно-печатных игр сюжетно-ролевых игр;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рассматривание иллюстраций, открыток, фотографий;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Сотрудничество с музыкальным руководителем( подбор песен, танцевальных композиций, связанных с тематикой проекта);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Сотрудничество с родителями ( оформление папок-передвижек по теме проекта, беседы, консультации).</a:t>
            </a:r>
          </a:p>
          <a:p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04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81000" y="2204865"/>
            <a:ext cx="8458200" cy="2088231"/>
          </a:xfrm>
        </p:spPr>
        <p:txBody>
          <a:bodyPr/>
          <a:lstStyle/>
          <a:p>
            <a:r>
              <a:rPr lang="ru-RU" dirty="0" smtClean="0"/>
              <a:t>                      Основной </a:t>
            </a:r>
            <a:r>
              <a:rPr lang="ru-RU" dirty="0"/>
              <a:t>этап</a:t>
            </a:r>
          </a:p>
        </p:txBody>
      </p:sp>
      <p:pic>
        <p:nvPicPr>
          <p:cNvPr id="5" name="Рисунок 4" descr="483788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005064"/>
            <a:ext cx="3131840" cy="247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Рассматривание сюжетных картин;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сюжетных картин;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 по вопросам о времени года-осень;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Описание природы;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рас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620688"/>
            <a:ext cx="4680520" cy="4733925"/>
          </a:xfrm>
        </p:spPr>
      </p:pic>
    </p:spTree>
    <p:extLst>
      <p:ext uri="{BB962C8B-B14F-4D97-AF65-F5344CB8AC3E}">
        <p14:creationId xmlns:p14="http://schemas.microsoft.com/office/powerpoint/2010/main" val="30720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327</Words>
  <Application>Microsoft Office PowerPoint</Application>
  <PresentationFormat>Экран (4:3)</PresentationFormat>
  <Paragraphs>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Подготовила: воспитатель Фефелова Марина Васильевна МДОУ ДС №20 города Буденновска </vt:lpstr>
      <vt:lpstr>Информационная карта проекта</vt:lpstr>
      <vt:lpstr>Краткое содержание проекта:</vt:lpstr>
      <vt:lpstr>Формы реализации проекта:</vt:lpstr>
      <vt:lpstr>Предполагаемый результат:</vt:lpstr>
      <vt:lpstr>         Этапы реализации проекта</vt:lpstr>
      <vt:lpstr>               Подготовительный этап</vt:lpstr>
      <vt:lpstr>                      Основной этап</vt:lpstr>
      <vt:lpstr>Презентация PowerPoint</vt:lpstr>
      <vt:lpstr>             «Чтение художественной литературы»</vt:lpstr>
      <vt:lpstr>РИСОВАНИЕ                            «ОСЕНЬ ЗОЛОТАЯ»</vt:lpstr>
      <vt:lpstr>АППЛИКАЦИЯ                                          «Корзина с грибами»</vt:lpstr>
      <vt:lpstr>Лепка             «Вот ёжик- ни головы, ни ножек» </vt:lpstr>
      <vt:lpstr>         ПРОГУЛКИ-ЭКСКУРСИИ</vt:lpstr>
      <vt:lpstr> сбор природного материала на прогулке.                             «Дары осени»-  </vt:lpstr>
      <vt:lpstr>             Любим мы и потрудиться</vt:lpstr>
      <vt:lpstr>   Работа с родителями:</vt:lpstr>
      <vt:lpstr>Заключительный этап:</vt:lpstr>
      <vt:lpstr>Праздник           «Осень в гости к нам пришла»</vt:lpstr>
      <vt:lpstr> Праздник    «День Матери»</vt:lpstr>
      <vt:lpstr>Выставка «Осенняя фантазия»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воспитатель Фефелова Марина Васильевна МДОУ ДС №20 города Буденновска</dc:title>
  <dc:creator>МВФ</dc:creator>
  <cp:lastModifiedBy>МВФ</cp:lastModifiedBy>
  <cp:revision>8</cp:revision>
  <dcterms:created xsi:type="dcterms:W3CDTF">2016-11-29T12:28:09Z</dcterms:created>
  <dcterms:modified xsi:type="dcterms:W3CDTF">2016-11-29T13:52:36Z</dcterms:modified>
</cp:coreProperties>
</file>