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72" r:id="rId4"/>
    <p:sldId id="274" r:id="rId5"/>
    <p:sldId id="273" r:id="rId6"/>
    <p:sldId id="275" r:id="rId7"/>
    <p:sldId id="276" r:id="rId8"/>
    <p:sldId id="257" r:id="rId9"/>
    <p:sldId id="259" r:id="rId10"/>
    <p:sldId id="262" r:id="rId11"/>
    <p:sldId id="263" r:id="rId12"/>
    <p:sldId id="271" r:id="rId13"/>
    <p:sldId id="265" r:id="rId14"/>
    <p:sldId id="269" r:id="rId15"/>
    <p:sldId id="270" r:id="rId16"/>
    <p:sldId id="260" r:id="rId17"/>
    <p:sldId id="261" r:id="rId18"/>
    <p:sldId id="266" r:id="rId19"/>
    <p:sldId id="267" r:id="rId20"/>
    <p:sldId id="26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000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64317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4298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006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472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00105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72" y="1600200"/>
            <a:ext cx="800105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ED9CB-F572-429E-B77F-F419F46052AB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31683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Comic Sans MS" panose="030F0702030302020204" pitchFamily="66" charset="0"/>
                <a:ea typeface="Times New Roman"/>
              </a:rPr>
              <a:t>Звуковой анализ слова</a:t>
            </a:r>
            <a:br>
              <a:rPr lang="ru-RU" dirty="0" smtClean="0">
                <a:solidFill>
                  <a:srgbClr val="00B0F0"/>
                </a:solidFill>
                <a:latin typeface="Comic Sans MS" panose="030F0702030302020204" pitchFamily="66" charset="0"/>
                <a:ea typeface="Times New Roman"/>
              </a:rPr>
            </a:br>
            <a:r>
              <a:rPr lang="ru-RU" dirty="0" smtClean="0">
                <a:solidFill>
                  <a:srgbClr val="00B0F0"/>
                </a:solidFill>
                <a:latin typeface="Comic Sans MS" panose="030F0702030302020204" pitchFamily="66" charset="0"/>
                <a:ea typeface="Times New Roman"/>
              </a:rPr>
              <a:t>и дидактические </a:t>
            </a:r>
            <a:r>
              <a:rPr lang="ru-RU" dirty="0">
                <a:solidFill>
                  <a:srgbClr val="00B0F0"/>
                </a:solidFill>
                <a:latin typeface="Comic Sans MS" panose="030F0702030302020204" pitchFamily="66" charset="0"/>
                <a:ea typeface="Times New Roman"/>
              </a:rPr>
              <a:t>игры по формированию навыков звукового анализа </a:t>
            </a:r>
            <a:endParaRPr lang="en-US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400" b="1" dirty="0" smtClean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400" b="1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400" b="1" dirty="0" smtClean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000" dirty="0">
                <a:solidFill>
                  <a:srgbClr val="00B0F0"/>
                </a:solidFill>
                <a:latin typeface="Comic Sans MS" panose="030F0702030302020204" pitchFamily="66" charset="0"/>
                <a:cs typeface="Arial" charset="0"/>
              </a:rPr>
              <a:t>Р</a:t>
            </a:r>
            <a:r>
              <a:rPr lang="ru-RU" altLang="ru-RU" sz="2000" dirty="0" smtClean="0">
                <a:solidFill>
                  <a:srgbClr val="00B0F0"/>
                </a:solidFill>
                <a:latin typeface="Comic Sans MS" panose="030F0702030302020204" pitchFamily="66" charset="0"/>
                <a:cs typeface="Arial" charset="0"/>
              </a:rPr>
              <a:t>ебенок</a:t>
            </a:r>
            <a:r>
              <a:rPr lang="ru-RU" altLang="ru-RU" sz="2000" dirty="0">
                <a:solidFill>
                  <a:srgbClr val="00B0F0"/>
                </a:solidFill>
                <a:latin typeface="Comic Sans MS" panose="030F0702030302020204" pitchFamily="66" charset="0"/>
                <a:cs typeface="Arial" charset="0"/>
              </a:rPr>
              <a:t>, познакомившись со звуком, глядя на символ, может легко его «прочитать» или «пропеть», при этом положение губ символов четко дает понятие, какой в данный момент звук произносится. Используя данные символы ребенок не перепутает А  с У, или О с 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1" y="548680"/>
            <a:ext cx="7300428" cy="1800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50" y="4509120"/>
            <a:ext cx="53975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5512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2016-2017 уч г\ОБЩЕЕ\семинар по дидакт играм\семинар по дидакт играм\картинки на обуч грам\img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692696"/>
            <a:ext cx="7458405" cy="5593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5344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small" spc="0" normalizeH="0" baseline="0" noProof="0" dirty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</a:rPr>
              <a:t> </a:t>
            </a:r>
            <a:r>
              <a:rPr kumimoji="0" lang="ru-RU" sz="28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omic Sans MS" panose="030F0702030302020204" pitchFamily="66" charset="0"/>
              </a:rPr>
              <a:t>Знакомство с согласными звуками (</a:t>
            </a:r>
            <a:r>
              <a:rPr kumimoji="0" lang="ru-RU" sz="2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omic Sans MS" panose="030F0702030302020204" pitchFamily="66" charset="0"/>
              </a:rPr>
              <a:t>твердыми и мягкими</a:t>
            </a:r>
            <a:r>
              <a:rPr kumimoji="0" lang="ru-RU" sz="28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827088" y="1557338"/>
            <a:ext cx="7478712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200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Звуки, при образовании которых воздух не проходит свободно, встречает препятствия, называются согласными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808413" y="3566358"/>
            <a:ext cx="7726362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3333FF"/>
                </a:solidFill>
                <a:latin typeface="Comic Sans MS" panose="030F0702030302020204" pitchFamily="66" charset="0"/>
              </a:rPr>
              <a:t>Твердый согласный звук</a:t>
            </a:r>
            <a:r>
              <a:rPr lang="ru-RU" altLang="ru-RU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  </a:t>
            </a:r>
            <a:r>
              <a:rPr lang="ru-RU" altLang="ru-RU" b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обозначается синей фишкой.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796136" y="4119585"/>
            <a:ext cx="525289" cy="533551"/>
          </a:xfrm>
          <a:prstGeom prst="rect">
            <a:avLst/>
          </a:prstGeom>
          <a:solidFill>
            <a:srgbClr val="0066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813985" y="4745692"/>
            <a:ext cx="7874000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33CC33"/>
                </a:solidFill>
                <a:latin typeface="Comic Sans MS" panose="030F0702030302020204" pitchFamily="66" charset="0"/>
              </a:rPr>
              <a:t>Мягкий согласный звук</a:t>
            </a:r>
            <a:r>
              <a:rPr lang="ru-RU" altLang="ru-RU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   </a:t>
            </a:r>
            <a:r>
              <a:rPr lang="ru-RU" altLang="ru-RU" b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обозначается зеленой фишкой.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790651" y="5300621"/>
            <a:ext cx="530773" cy="547385"/>
          </a:xfrm>
          <a:prstGeom prst="rect">
            <a:avLst/>
          </a:prstGeom>
          <a:solidFill>
            <a:srgbClr val="33CC33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274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016-2017 УЧ Г\семинар по дидакт играм\14010_html_467881a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48883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9547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 b="1" cap="small" dirty="0">
                <a:solidFill>
                  <a:srgbClr val="00B0F0"/>
                </a:solidFill>
                <a:latin typeface="Comic Sans MS" panose="030F0702030302020204" pitchFamily="66" charset="0"/>
              </a:rPr>
              <a:t>Игровые упражнения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2050" name="Picture 2" descr="C:\Users\User\Desktop\2016-2017 УЧ Г\семинар по дидакт играм\3631f8d7e64b1b0566a3d3871ffef62a.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33575" y="1676400"/>
            <a:ext cx="527685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05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700" b="1" cap="small" dirty="0">
                <a:solidFill>
                  <a:srgbClr val="00B0F0"/>
                </a:solidFill>
                <a:latin typeface="Comic Sans MS" panose="030F0702030302020204" pitchFamily="66" charset="0"/>
              </a:rPr>
              <a:t>Выделение звука из слов</a:t>
            </a:r>
            <a:br>
              <a:rPr lang="ru-RU" sz="2700" b="1" cap="small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ru-RU" sz="2700" b="1" cap="small" dirty="0">
                <a:solidFill>
                  <a:srgbClr val="00B0F0"/>
                </a:solidFill>
                <a:latin typeface="Comic Sans MS" panose="030F0702030302020204" pitchFamily="66" charset="0"/>
              </a:rPr>
              <a:t>(есть такой звук или нет?)</a:t>
            </a:r>
            <a:endParaRPr lang="ru-RU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1413126"/>
            <a:ext cx="2357438" cy="1428750"/>
          </a:xfrm>
          <a:prstGeom prst="rect">
            <a:avLst/>
          </a:prstGeom>
          <a:solidFill>
            <a:srgbClr val="FE8637"/>
          </a:solidFill>
          <a:ln w="25400" cap="flat" cmpd="sng" algn="ctr">
            <a:solidFill>
              <a:srgbClr val="FE8637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Schoolbook"/>
              </a:rPr>
              <a:t>Р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lum bright="-12000" contrast="3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841876"/>
            <a:ext cx="1759931" cy="2293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lum bright="-12000" contrast="4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476" y="3861048"/>
            <a:ext cx="1738080" cy="1853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lum bright="-6000" contrast="5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2076" y="4509120"/>
            <a:ext cx="1368002" cy="158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lum bright="-12000" contrast="4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844824"/>
            <a:ext cx="1728043" cy="2188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7548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32656"/>
            <a:ext cx="8001056" cy="1368152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ru-RU" sz="2800" b="1" dirty="0" smtClean="0">
                <a:latin typeface="Arial" charset="0"/>
                <a:cs typeface="Arial" charset="0"/>
              </a:rPr>
              <a:t/>
            </a:r>
            <a:br>
              <a:rPr lang="ru-RU" sz="2800" b="1" dirty="0" smtClean="0">
                <a:latin typeface="Arial" charset="0"/>
                <a:cs typeface="Arial" charset="0"/>
              </a:rPr>
            </a:br>
            <a:r>
              <a:rPr lang="ru-RU" sz="2800" b="1" dirty="0" smtClean="0">
                <a:latin typeface="Arial" charset="0"/>
                <a:cs typeface="Arial" charset="0"/>
              </a:rPr>
              <a:t/>
            </a:r>
            <a:br>
              <a:rPr lang="ru-RU" sz="2800" b="1" dirty="0" smtClean="0">
                <a:latin typeface="Arial" charset="0"/>
                <a:cs typeface="Arial" charset="0"/>
              </a:rPr>
            </a:br>
            <a:r>
              <a:rPr lang="ru-RU" sz="2800" b="1" dirty="0" smtClean="0">
                <a:solidFill>
                  <a:srgbClr val="00B0F0"/>
                </a:solidFill>
                <a:latin typeface="Comic Sans MS" panose="030F0702030302020204" pitchFamily="66" charset="0"/>
                <a:cs typeface="Arial" charset="0"/>
              </a:rPr>
              <a:t>Учимся </a:t>
            </a:r>
            <a:r>
              <a:rPr lang="ru-RU" sz="2800" b="1" dirty="0">
                <a:solidFill>
                  <a:srgbClr val="00B0F0"/>
                </a:solidFill>
                <a:latin typeface="Comic Sans MS" panose="030F0702030302020204" pitchFamily="66" charset="0"/>
                <a:cs typeface="Arial" charset="0"/>
              </a:rPr>
              <a:t>определять место звука в слове </a:t>
            </a:r>
            <a:r>
              <a:rPr lang="ru-RU" sz="2800" dirty="0">
                <a:solidFill>
                  <a:srgbClr val="00B0F0"/>
                </a:solidFill>
                <a:latin typeface="Comic Sans MS" panose="030F0702030302020204" pitchFamily="66" charset="0"/>
                <a:cs typeface="Arial" charset="0"/>
              </a:rPr>
              <a:t>(</a:t>
            </a:r>
            <a:r>
              <a:rPr lang="ru-RU" sz="3200" dirty="0">
                <a:solidFill>
                  <a:srgbClr val="00B0F0"/>
                </a:solidFill>
                <a:latin typeface="Comic Sans MS" panose="030F0702030302020204" pitchFamily="66" charset="0"/>
                <a:cs typeface="Arial" charset="0"/>
              </a:rPr>
              <a:t>начало, середина, конец)</a:t>
            </a:r>
            <a:br>
              <a:rPr lang="ru-RU" sz="3200" dirty="0">
                <a:solidFill>
                  <a:srgbClr val="00B0F0"/>
                </a:solidFill>
                <a:latin typeface="Comic Sans MS" panose="030F0702030302020204" pitchFamily="66" charset="0"/>
                <a:cs typeface="Arial" charset="0"/>
              </a:rPr>
            </a:br>
            <a:endParaRPr lang="ru-RU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z="3600" b="1" i="1" dirty="0" smtClean="0">
              <a:solidFill>
                <a:prstClr val="black"/>
              </a:solidFill>
              <a:latin typeface="Arial" charset="0"/>
              <a:cs typeface="Arial" charset="0"/>
              <a:hlinkClick r:id="" action="ppaction://noaction">
                <a:snd r:embed="rId2" name="Записанный звук"/>
              </a:hlinkClick>
            </a:endParaRPr>
          </a:p>
          <a:p>
            <a:r>
              <a:rPr lang="ru-RU" altLang="ru-RU" sz="3600" b="1" i="1" dirty="0" smtClean="0">
                <a:solidFill>
                  <a:prstClr val="black"/>
                </a:solidFill>
                <a:latin typeface="Arial" charset="0"/>
                <a:cs typeface="Arial" charset="0"/>
                <a:hlinkClick r:id="" action="ppaction://noaction">
                  <a:snd r:embed="rId2" name="Записанный звук"/>
                </a:hlinkClick>
              </a:rPr>
              <a:t>РРР</a:t>
            </a:r>
            <a:r>
              <a:rPr lang="ru-RU" altLang="ru-RU" sz="3600" i="1" dirty="0" smtClean="0">
                <a:solidFill>
                  <a:prstClr val="black"/>
                </a:solidFill>
                <a:latin typeface="Arial" charset="0"/>
                <a:cs typeface="Arial" charset="0"/>
                <a:hlinkClick r:id="" action="ppaction://noaction">
                  <a:snd r:embed="rId2" name="Записанный звук"/>
                </a:hlinkClick>
              </a:rPr>
              <a:t>АК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19068" y="1700808"/>
            <a:ext cx="1544960" cy="223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93891" y="3288897"/>
            <a:ext cx="17652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3600" i="1" dirty="0" smtClean="0">
                <a:solidFill>
                  <a:prstClr val="black"/>
                </a:solidFill>
                <a:latin typeface="Arial" charset="0"/>
                <a:cs typeface="Arial" charset="0"/>
                <a:hlinkClick r:id="" action="ppaction://noaction">
                  <a:snd r:embed="rId4" name="Записанный звук"/>
                </a:hlinkClick>
              </a:rPr>
              <a:t>Р</a:t>
            </a:r>
            <a:r>
              <a:rPr lang="ru-RU" altLang="ru-RU" sz="3600" b="1" i="1" dirty="0" smtClean="0">
                <a:solidFill>
                  <a:prstClr val="black"/>
                </a:solidFill>
                <a:latin typeface="Arial" charset="0"/>
                <a:cs typeface="Arial" charset="0"/>
                <a:hlinkClick r:id="" action="ppaction://noaction">
                  <a:snd r:embed="rId4" name="Записанный звук"/>
                </a:hlinkClick>
              </a:rPr>
              <a:t>ААА</a:t>
            </a:r>
            <a:r>
              <a:rPr lang="ru-RU" altLang="ru-RU" sz="3600" i="1" dirty="0" smtClean="0">
                <a:solidFill>
                  <a:prstClr val="black"/>
                </a:solidFill>
                <a:latin typeface="Arial" charset="0"/>
                <a:cs typeface="Arial" charset="0"/>
                <a:hlinkClick r:id="" action="ppaction://noaction">
                  <a:snd r:embed="rId4" name="Записанный звук"/>
                </a:hlinkClick>
              </a:rPr>
              <a:t>К</a:t>
            </a:r>
            <a:endParaRPr lang="ru-RU" altLang="ru-RU" sz="3600" i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4619918"/>
            <a:ext cx="10514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3600" dirty="0">
                <a:solidFill>
                  <a:prstClr val="black"/>
                </a:solidFill>
                <a:latin typeface="Arial" charset="0"/>
                <a:cs typeface="Arial" charset="0"/>
                <a:hlinkClick r:id="" action="ppaction://noaction">
                  <a:snd r:embed="rId5" name="Записанный звук"/>
                </a:hlinkClick>
              </a:rPr>
              <a:t>РА</a:t>
            </a:r>
            <a:r>
              <a:rPr lang="ru-RU" altLang="ru-RU" sz="3600" b="1" dirty="0">
                <a:solidFill>
                  <a:prstClr val="black"/>
                </a:solidFill>
                <a:latin typeface="Arial" charset="0"/>
                <a:cs typeface="Arial" charset="0"/>
                <a:hlinkClick r:id="" action="ppaction://noaction">
                  <a:snd r:embed="rId5" name="Записанный звук"/>
                </a:hlinkClick>
              </a:rPr>
              <a:t>К</a:t>
            </a:r>
            <a:endParaRPr lang="ru-RU" altLang="ru-RU" sz="3600" b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254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4638"/>
            <a:ext cx="7467600" cy="778098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u="none" strike="noStrike" kern="1200" cap="small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omic Sans MS" panose="030F0702030302020204" pitchFamily="66" charset="0"/>
              </a:rPr>
              <a:t>Звуковой анализ слова ЛУНА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83917" y="1267933"/>
            <a:ext cx="472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altLang="ru-RU" b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Сколько звуков в слове ЛУНА?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25600" y="1763712"/>
            <a:ext cx="2362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altLang="ru-RU" b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Как вы узнали?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22017" y="2276872"/>
            <a:ext cx="4648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altLang="ru-RU" b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Четыре</a:t>
            </a:r>
            <a:r>
              <a:rPr lang="ru-RU" altLang="ru-RU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b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клеточки под картинкой</a:t>
            </a:r>
            <a:r>
              <a:rPr lang="ru-RU" altLang="ru-RU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791033" y="2866231"/>
            <a:ext cx="5943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altLang="ru-RU" b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Произнесите слово так, чтобы хорошо слышался первый звук.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791033" y="3773269"/>
            <a:ext cx="54102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altLang="ru-RU" b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Когда мы его произносим, нам мешается язык.</a:t>
            </a:r>
          </a:p>
        </p:txBody>
      </p:sp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5686" y="1430809"/>
            <a:ext cx="2088232" cy="2870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778782" y="4624709"/>
            <a:ext cx="583460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b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Л-твердый согласный звук, обозначаем синей фишкой.</a:t>
            </a:r>
          </a:p>
        </p:txBody>
      </p:sp>
    </p:spTree>
    <p:extLst>
      <p:ext uri="{BB962C8B-B14F-4D97-AF65-F5344CB8AC3E}">
        <p14:creationId xmlns:p14="http://schemas.microsoft.com/office/powerpoint/2010/main" xmlns="" val="294487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omic Sans MS" panose="030F0702030302020204" pitchFamily="66" charset="0"/>
              </a:rPr>
              <a:t>Ознакомление с мягкими согласными звуками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311112" y="1459996"/>
            <a:ext cx="63405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Звуковой анализ слова ЛИСА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115616" y="1983216"/>
            <a:ext cx="5702338" cy="877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Произнесите слово так, чтобы хорошо слышался первый звук.</a:t>
            </a:r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2262" y="2780928"/>
            <a:ext cx="25146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5289476" y="4653136"/>
            <a:ext cx="381000" cy="381000"/>
          </a:xfrm>
          <a:prstGeom prst="rect">
            <a:avLst/>
          </a:prstGeom>
          <a:solidFill>
            <a:srgbClr val="66FF33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5670476" y="4653136"/>
            <a:ext cx="381000" cy="381000"/>
          </a:xfrm>
          <a:prstGeom prst="rect">
            <a:avLst/>
          </a:prstGeom>
          <a:solidFill>
            <a:srgbClr val="FF3300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6051476" y="4653136"/>
            <a:ext cx="381000" cy="381000"/>
          </a:xfrm>
          <a:prstGeom prst="rect">
            <a:avLst/>
          </a:prstGeom>
          <a:solidFill>
            <a:srgbClr val="0033CC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6440643" y="4653136"/>
            <a:ext cx="381000" cy="381000"/>
          </a:xfrm>
          <a:prstGeom prst="rect">
            <a:avLst/>
          </a:prstGeom>
          <a:solidFill>
            <a:srgbClr val="FF3300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5304082" y="5034136"/>
            <a:ext cx="2362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00B0F0"/>
                </a:solidFill>
                <a:latin typeface="Arial Unicode MS" pitchFamily="34" charset="-128"/>
              </a:rPr>
              <a:t>ЛЛЛИСА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284386" y="5373216"/>
            <a:ext cx="262247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00B0F0"/>
                </a:solidFill>
                <a:latin typeface="Arial Unicode MS" pitchFamily="34" charset="-128"/>
              </a:rPr>
              <a:t>Звук ЛЬ-»?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693610" y="3501008"/>
            <a:ext cx="4610472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Звук ЛЬ- мягкий согласный звук, его обозначаем зеленой фишкой.</a:t>
            </a:r>
          </a:p>
        </p:txBody>
      </p:sp>
    </p:spTree>
    <p:extLst>
      <p:ext uri="{BB962C8B-B14F-4D97-AF65-F5344CB8AC3E}">
        <p14:creationId xmlns:p14="http://schemas.microsoft.com/office/powerpoint/2010/main" xmlns="" val="418342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 b="1" cap="small" dirty="0">
                <a:solidFill>
                  <a:srgbClr val="00B0F0"/>
                </a:solidFill>
                <a:latin typeface="Comic Sans MS" panose="030F0702030302020204" pitchFamily="66" charset="0"/>
              </a:rPr>
              <a:t>Закрепление навыка </a:t>
            </a:r>
            <a:r>
              <a:rPr lang="ru-RU" sz="3000" b="1" cap="small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/>
            </a:r>
            <a:br>
              <a:rPr lang="ru-RU" sz="3000" b="1" cap="small" dirty="0" smtClean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ru-RU" sz="3000" b="1" cap="small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звукового </a:t>
            </a:r>
            <a:r>
              <a:rPr lang="ru-RU" sz="3000" b="1" cap="small" dirty="0">
                <a:solidFill>
                  <a:srgbClr val="00B0F0"/>
                </a:solidFill>
                <a:latin typeface="Comic Sans MS" panose="030F0702030302020204" pitchFamily="66" charset="0"/>
              </a:rPr>
              <a:t>анализа слов</a:t>
            </a:r>
            <a:endParaRPr lang="ru-RU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2816"/>
            <a:ext cx="2816444" cy="275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975216"/>
            <a:ext cx="2620488" cy="235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20618" y="4869160"/>
            <a:ext cx="609600" cy="533400"/>
          </a:xfrm>
          <a:prstGeom prst="rect">
            <a:avLst/>
          </a:prstGeom>
          <a:solidFill>
            <a:srgbClr val="33CC33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619250" y="4869160"/>
            <a:ext cx="609600" cy="533400"/>
          </a:xfrm>
          <a:prstGeom prst="rect">
            <a:avLst/>
          </a:prstGeom>
          <a:solidFill>
            <a:srgbClr val="FF3300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228850" y="4869160"/>
            <a:ext cx="609600" cy="533400"/>
          </a:xfrm>
          <a:prstGeom prst="rect">
            <a:avLst/>
          </a:prstGeom>
          <a:solidFill>
            <a:srgbClr val="0066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838450" y="4869160"/>
            <a:ext cx="609600" cy="533400"/>
          </a:xfrm>
          <a:prstGeom prst="rect">
            <a:avLst/>
          </a:prstGeom>
          <a:solidFill>
            <a:srgbClr val="FF3300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364088" y="4873988"/>
            <a:ext cx="609600" cy="533400"/>
          </a:xfrm>
          <a:prstGeom prst="rect">
            <a:avLst/>
          </a:prstGeom>
          <a:solidFill>
            <a:srgbClr val="0066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973688" y="4873988"/>
            <a:ext cx="609600" cy="533400"/>
          </a:xfrm>
          <a:prstGeom prst="rect">
            <a:avLst/>
          </a:prstGeom>
          <a:solidFill>
            <a:srgbClr val="FF3300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583288" y="4873988"/>
            <a:ext cx="609600" cy="533400"/>
          </a:xfrm>
          <a:prstGeom prst="rect">
            <a:avLst/>
          </a:prstGeom>
          <a:solidFill>
            <a:srgbClr val="FF3300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98565" y="4873988"/>
            <a:ext cx="6223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42849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08720"/>
            <a:ext cx="8001056" cy="5246043"/>
          </a:xfrm>
        </p:spPr>
        <p:txBody>
          <a:bodyPr>
            <a:normAutofit/>
          </a:bodyPr>
          <a:lstStyle/>
          <a:p>
            <a:pPr marL="228600" indent="-182880" algn="ctr">
              <a:spcBef>
                <a:spcPts val="0"/>
              </a:spcBef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800" b="1" dirty="0" smtClean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Фонематический слух</a:t>
            </a:r>
            <a:r>
              <a:rPr lang="ru-RU" sz="2600" dirty="0" smtClean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– </a:t>
            </a:r>
            <a:r>
              <a:rPr lang="ru-RU" sz="2600" dirty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это особый вид человеческого слуха, позволяющий различать фонемы (звуки) родного языка.</a:t>
            </a:r>
          </a:p>
          <a:p>
            <a:pPr marL="228600" lvl="0" indent="-182880" algn="ctr">
              <a:spcBef>
                <a:spcPts val="0"/>
              </a:spcBef>
              <a:buClr>
                <a:srgbClr val="F14124">
                  <a:lumMod val="75000"/>
                </a:srgbClr>
              </a:buClr>
              <a:buSzPct val="130000"/>
              <a:buNone/>
            </a:pPr>
            <a:endParaRPr lang="ru-RU" sz="2600" b="1" dirty="0" smtClean="0">
              <a:solidFill>
                <a:srgbClr val="00B0F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228600" lvl="0" indent="-182880" algn="ctr">
              <a:spcBef>
                <a:spcPts val="0"/>
              </a:spcBef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600" b="1" dirty="0" smtClean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Развитие </a:t>
            </a:r>
            <a:r>
              <a:rPr lang="ru-RU" sz="2600" b="1" dirty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фонематического слуха: </a:t>
            </a:r>
          </a:p>
          <a:p>
            <a:pPr marL="228600" lvl="0" indent="-182880" algn="ctr">
              <a:spcBef>
                <a:spcPts val="0"/>
              </a:spcBef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600" dirty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- узнавание и различение неречевых звуков</a:t>
            </a:r>
          </a:p>
          <a:p>
            <a:pPr marL="228600" lvl="0" indent="-182880" algn="ctr">
              <a:spcBef>
                <a:spcPts val="0"/>
              </a:spcBef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600" dirty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- узнавание и различение речевых звуков</a:t>
            </a:r>
          </a:p>
          <a:p>
            <a:pPr marL="228600" lvl="0" indent="-182880" algn="ctr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endParaRPr lang="ru-RU" sz="3000" dirty="0">
              <a:solidFill>
                <a:srgbClr val="00B0F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228600" lvl="0" indent="-182880" algn="ctr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3000" b="1" dirty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ЭТА СПОСОБНОСТЬ ВРОЖДЕННАЯ!</a:t>
            </a:r>
            <a:endParaRPr lang="ru-RU" sz="3000" b="1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745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001056" cy="1066130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2800" dirty="0" smtClean="0">
                <a:latin typeface="Comic Sans MS" panose="030F0702030302020204" pitchFamily="66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Comic Sans MS" panose="030F0702030302020204" pitchFamily="66" charset="0"/>
                <a:cs typeface="Times New Roman" pitchFamily="18" charset="0"/>
              </a:rPr>
            </a:br>
            <a:r>
              <a:rPr lang="ru-RU" sz="2800" dirty="0">
                <a:latin typeface="Comic Sans MS" panose="030F0702030302020204" pitchFamily="66" charset="0"/>
                <a:cs typeface="Times New Roman" pitchFamily="18" charset="0"/>
              </a:rPr>
              <a:t/>
            </a:r>
            <a:br>
              <a:rPr lang="ru-RU" sz="2800" dirty="0">
                <a:latin typeface="Comic Sans MS" panose="030F0702030302020204" pitchFamily="66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ФОНЕМАТИЧЕСКИЙ </a:t>
            </a:r>
            <a:r>
              <a:rPr lang="ru-RU" sz="2800" b="1" dirty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СЛУХ ВКЛЮЧАЕТ</a:t>
            </a:r>
            <a:br>
              <a:rPr lang="ru-RU" sz="2800" b="1" dirty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 В СЕБЯ: </a:t>
            </a:r>
            <a:br>
              <a:rPr lang="ru-RU" sz="2800" b="1" dirty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</a:br>
            <a:endParaRPr lang="ru-RU" sz="2800" b="1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484784"/>
            <a:ext cx="7384904" cy="4641379"/>
          </a:xfrm>
        </p:spPr>
        <p:txBody>
          <a:bodyPr>
            <a:normAutofit/>
          </a:bodyPr>
          <a:lstStyle/>
          <a:p>
            <a:pPr marL="0" lvl="0" indent="0" algn="just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1</a:t>
            </a:r>
            <a:r>
              <a:rPr lang="ru-RU" sz="2800" dirty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. способность слышать есть данный звук в слове или нет; 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2800" dirty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2. способность различать слова, в которые входят одни и те же фонемы, расположенные в разной последовательности; 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2800" dirty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3. способность различать близко звучащие, но разные по значению слова. </a:t>
            </a:r>
            <a:endParaRPr lang="ru-RU" sz="2800" b="1" dirty="0">
              <a:solidFill>
                <a:srgbClr val="00B0F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333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lvl="0" indent="-182880" algn="ctr">
              <a:lnSpc>
                <a:spcPct val="150000"/>
              </a:lnSpc>
              <a:spcBef>
                <a:spcPts val="0"/>
              </a:spcBef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dirty="0" smtClean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Развитие </a:t>
            </a:r>
            <a:r>
              <a:rPr lang="ru-RU" dirty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фонематического восприятия, </a:t>
            </a:r>
            <a:endParaRPr lang="ru-RU" dirty="0" smtClean="0">
              <a:solidFill>
                <a:srgbClr val="00B0F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228600" lvl="0" indent="-182880" algn="ctr">
              <a:lnSpc>
                <a:spcPct val="150000"/>
              </a:lnSpc>
              <a:spcBef>
                <a:spcPts val="0"/>
              </a:spcBef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dirty="0" smtClean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как </a:t>
            </a:r>
            <a:r>
              <a:rPr lang="ru-RU" dirty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подготовка к овладению элементарными навыками </a:t>
            </a:r>
            <a:endParaRPr lang="ru-RU" dirty="0" smtClean="0">
              <a:solidFill>
                <a:srgbClr val="00B0F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228600" lvl="0" indent="-182880" algn="ctr">
              <a:lnSpc>
                <a:spcPct val="150000"/>
              </a:lnSpc>
              <a:spcBef>
                <a:spcPts val="0"/>
              </a:spcBef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dirty="0" smtClean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письма </a:t>
            </a:r>
            <a:r>
              <a:rPr lang="ru-RU" dirty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и чтения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287437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800" dirty="0" smtClean="0">
                <a:latin typeface="Comic Sans MS" panose="030F0702030302020204" pitchFamily="66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Comic Sans MS" panose="030F0702030302020204" pitchFamily="66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ФОНЕМАТИЧЕСКОЕ  </a:t>
            </a:r>
            <a:r>
              <a:rPr lang="ru-RU" sz="2800" b="1" dirty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ВОСПРИЯТИЕ ВКЛЮЧАЕТ В СЕБЯ:</a:t>
            </a:r>
            <a:br>
              <a:rPr lang="ru-RU" sz="2800" b="1" dirty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</a:b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412776"/>
            <a:ext cx="7384904" cy="4713387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2800" dirty="0">
                <a:solidFill>
                  <a:srgbClr val="00B0F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умение определять линейную последовательность звуков в слове; </a:t>
            </a:r>
            <a:endParaRPr lang="ru-RU" sz="2000" dirty="0">
              <a:solidFill>
                <a:srgbClr val="00B0F0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algn="just">
              <a:spcBef>
                <a:spcPts val="0"/>
              </a:spcBef>
            </a:pPr>
            <a:r>
              <a:rPr lang="ru-RU" sz="2800" dirty="0" smtClean="0">
                <a:solidFill>
                  <a:srgbClr val="00B0F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умение </a:t>
            </a:r>
            <a:r>
              <a:rPr lang="ru-RU" sz="2800" dirty="0">
                <a:solidFill>
                  <a:srgbClr val="00B0F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определять позицию звука в слове по отношению к его началу, середине или концу; </a:t>
            </a:r>
            <a:endParaRPr lang="ru-RU" sz="2000" dirty="0">
              <a:solidFill>
                <a:srgbClr val="00B0F0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algn="just">
              <a:spcBef>
                <a:spcPts val="0"/>
              </a:spcBef>
            </a:pPr>
            <a:r>
              <a:rPr lang="ru-RU" sz="2800" dirty="0" smtClean="0">
                <a:solidFill>
                  <a:srgbClr val="00B0F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осознание </a:t>
            </a:r>
            <a:r>
              <a:rPr lang="ru-RU" sz="2800" dirty="0">
                <a:solidFill>
                  <a:srgbClr val="00B0F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или подсчет количества звуков в слове. </a:t>
            </a:r>
            <a:endParaRPr lang="ru-RU" sz="2000" dirty="0">
              <a:solidFill>
                <a:srgbClr val="00B0F0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marL="228600" lvl="0" indent="-182880" algn="ctr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800" b="1" dirty="0" smtClean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ЭТА </a:t>
            </a:r>
            <a:r>
              <a:rPr lang="ru-RU" sz="2800" b="1" dirty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СПОСОБНОСТЬ ПРИОБРЕТЕННАЯ!</a:t>
            </a:r>
          </a:p>
          <a:p>
            <a:endParaRPr lang="ru-RU" sz="28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743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/>
            </a:r>
            <a:br>
              <a:rPr lang="ru-RU" b="1" dirty="0" smtClean="0">
                <a:solidFill>
                  <a:srgbClr val="00B0F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</a:br>
            <a:r>
              <a:rPr lang="ru-RU" b="1" dirty="0" smtClean="0">
                <a:solidFill>
                  <a:srgbClr val="00B0F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Звуковой  </a:t>
            </a:r>
            <a:r>
              <a:rPr lang="ru-RU" b="1" dirty="0">
                <a:solidFill>
                  <a:srgbClr val="00B0F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анализ  </a:t>
            </a:r>
            <a:r>
              <a:rPr lang="ru-RU" sz="3600" dirty="0">
                <a:solidFill>
                  <a:srgbClr val="00B0F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00B0F0"/>
                </a:solidFill>
                <a:latin typeface="Comic Sans MS" panose="030F0702030302020204" pitchFamily="66" charset="0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F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определение </a:t>
            </a:r>
            <a:r>
              <a:rPr lang="ru-RU" dirty="0">
                <a:solidFill>
                  <a:srgbClr val="00B0F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порядка слогов в слове;</a:t>
            </a:r>
            <a:endParaRPr lang="ru-RU" sz="2400" dirty="0">
              <a:solidFill>
                <a:srgbClr val="00B0F0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B0F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установление различной роли звука;</a:t>
            </a:r>
            <a:endParaRPr lang="ru-RU" sz="2400" dirty="0">
              <a:solidFill>
                <a:srgbClr val="00B0F0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B0F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выделение основных качественных характеристик </a:t>
            </a:r>
            <a:r>
              <a:rPr lang="ru-RU" dirty="0" smtClean="0">
                <a:solidFill>
                  <a:srgbClr val="00B0F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звука</a:t>
            </a:r>
            <a:endParaRPr lang="ru-RU" sz="2400" dirty="0">
              <a:solidFill>
                <a:srgbClr val="00B0F0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7233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cap="small" dirty="0">
                <a:latin typeface="Comic Sans MS" panose="030F0702030302020204" pitchFamily="66" charset="0"/>
              </a:rPr>
              <a:t>Виды ошибок при чтении и </a:t>
            </a:r>
            <a:r>
              <a:rPr lang="ru-RU" sz="3200" b="1" cap="small" dirty="0" smtClean="0">
                <a:latin typeface="Comic Sans MS" panose="030F0702030302020204" pitchFamily="66" charset="0"/>
              </a:rPr>
              <a:t>письме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4" name="Содержимое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95400"/>
            <a:ext cx="71628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 cstate="print">
            <a:lum bright="-6000" contras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4447" y="1905000"/>
            <a:ext cx="2938463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b="1" dirty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Звуки мы слышим </a:t>
            </a:r>
            <a:r>
              <a:rPr lang="ru-RU" altLang="ru-RU" sz="1600" b="1" dirty="0" smtClean="0">
                <a:solidFill>
                  <a:srgbClr val="00B0F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</a:t>
            </a:r>
            <a:r>
              <a:rPr lang="ru-RU" altLang="ru-RU" sz="1600" b="1" dirty="0">
                <a:solidFill>
                  <a:srgbClr val="00B0F0"/>
                </a:solidFill>
                <a:latin typeface="Comic Sans MS" panose="030F0702030302020204" pitchFamily="66" charset="0"/>
                <a:cs typeface="Times New Roman" pitchFamily="18" charset="0"/>
              </a:rPr>
              <a:t>и </a:t>
            </a:r>
            <a:r>
              <a:rPr lang="ru-RU" altLang="ru-RU" sz="1600" b="1" dirty="0" smtClean="0">
                <a:solidFill>
                  <a:srgbClr val="00B0F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говорим                 Буквы </a:t>
            </a:r>
            <a:r>
              <a:rPr lang="ru-RU" altLang="ru-RU" sz="1600" b="1" dirty="0">
                <a:solidFill>
                  <a:srgbClr val="00B0F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мы  пишем и видим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6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None/>
            </a:pPr>
            <a:endParaRPr lang="ru-RU" altLang="ru-RU" sz="28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fontAlgn="base">
              <a:spcBef>
                <a:spcPct val="50000"/>
              </a:spcBef>
              <a:spcAft>
                <a:spcPct val="0"/>
              </a:spcAft>
              <a:buNone/>
            </a:pPr>
            <a:endParaRPr lang="ru-RU" alt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pSp>
        <p:nvGrpSpPr>
          <p:cNvPr id="4" name="Group 11"/>
          <p:cNvGrpSpPr>
            <a:grpSpLocks noChangeAspect="1"/>
          </p:cNvGrpSpPr>
          <p:nvPr/>
        </p:nvGrpSpPr>
        <p:grpSpPr bwMode="auto">
          <a:xfrm>
            <a:off x="792517" y="2130387"/>
            <a:ext cx="2952327" cy="3274917"/>
            <a:chOff x="703" y="1344"/>
            <a:chExt cx="1039" cy="1136"/>
          </a:xfrm>
        </p:grpSpPr>
        <p:sp>
          <p:nvSpPr>
            <p:cNvPr id="5" name="AutoShape 10"/>
            <p:cNvSpPr>
              <a:spLocks noChangeAspect="1" noChangeArrowheads="1" noTextEdit="1"/>
            </p:cNvSpPr>
            <p:nvPr/>
          </p:nvSpPr>
          <p:spPr bwMode="auto">
            <a:xfrm>
              <a:off x="703" y="1344"/>
              <a:ext cx="1039" cy="1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1130" y="1657"/>
              <a:ext cx="450" cy="337"/>
            </a:xfrm>
            <a:custGeom>
              <a:avLst/>
              <a:gdLst>
                <a:gd name="T0" fmla="*/ 1 w 900"/>
                <a:gd name="T1" fmla="*/ 0 h 676"/>
                <a:gd name="T2" fmla="*/ 1 w 900"/>
                <a:gd name="T3" fmla="*/ 0 h 676"/>
                <a:gd name="T4" fmla="*/ 1 w 900"/>
                <a:gd name="T5" fmla="*/ 0 h 676"/>
                <a:gd name="T6" fmla="*/ 1 w 900"/>
                <a:gd name="T7" fmla="*/ 0 h 676"/>
                <a:gd name="T8" fmla="*/ 1 w 900"/>
                <a:gd name="T9" fmla="*/ 0 h 676"/>
                <a:gd name="T10" fmla="*/ 1 w 900"/>
                <a:gd name="T11" fmla="*/ 0 h 676"/>
                <a:gd name="T12" fmla="*/ 1 w 900"/>
                <a:gd name="T13" fmla="*/ 0 h 676"/>
                <a:gd name="T14" fmla="*/ 1 w 900"/>
                <a:gd name="T15" fmla="*/ 0 h 676"/>
                <a:gd name="T16" fmla="*/ 1 w 900"/>
                <a:gd name="T17" fmla="*/ 0 h 676"/>
                <a:gd name="T18" fmla="*/ 1 w 900"/>
                <a:gd name="T19" fmla="*/ 0 h 676"/>
                <a:gd name="T20" fmla="*/ 1 w 900"/>
                <a:gd name="T21" fmla="*/ 0 h 676"/>
                <a:gd name="T22" fmla="*/ 1 w 900"/>
                <a:gd name="T23" fmla="*/ 0 h 676"/>
                <a:gd name="T24" fmla="*/ 1 w 900"/>
                <a:gd name="T25" fmla="*/ 0 h 676"/>
                <a:gd name="T26" fmla="*/ 1 w 900"/>
                <a:gd name="T27" fmla="*/ 0 h 676"/>
                <a:gd name="T28" fmla="*/ 1 w 900"/>
                <a:gd name="T29" fmla="*/ 0 h 676"/>
                <a:gd name="T30" fmla="*/ 1 w 900"/>
                <a:gd name="T31" fmla="*/ 0 h 676"/>
                <a:gd name="T32" fmla="*/ 1 w 900"/>
                <a:gd name="T33" fmla="*/ 0 h 676"/>
                <a:gd name="T34" fmla="*/ 1 w 900"/>
                <a:gd name="T35" fmla="*/ 0 h 676"/>
                <a:gd name="T36" fmla="*/ 1 w 900"/>
                <a:gd name="T37" fmla="*/ 0 h 676"/>
                <a:gd name="T38" fmla="*/ 1 w 900"/>
                <a:gd name="T39" fmla="*/ 0 h 676"/>
                <a:gd name="T40" fmla="*/ 1 w 900"/>
                <a:gd name="T41" fmla="*/ 0 h 676"/>
                <a:gd name="T42" fmla="*/ 1 w 900"/>
                <a:gd name="T43" fmla="*/ 0 h 676"/>
                <a:gd name="T44" fmla="*/ 1 w 900"/>
                <a:gd name="T45" fmla="*/ 0 h 676"/>
                <a:gd name="T46" fmla="*/ 1 w 900"/>
                <a:gd name="T47" fmla="*/ 0 h 676"/>
                <a:gd name="T48" fmla="*/ 1 w 900"/>
                <a:gd name="T49" fmla="*/ 0 h 676"/>
                <a:gd name="T50" fmla="*/ 1 w 900"/>
                <a:gd name="T51" fmla="*/ 0 h 676"/>
                <a:gd name="T52" fmla="*/ 1 w 900"/>
                <a:gd name="T53" fmla="*/ 0 h 676"/>
                <a:gd name="T54" fmla="*/ 1 w 900"/>
                <a:gd name="T55" fmla="*/ 0 h 676"/>
                <a:gd name="T56" fmla="*/ 1 w 900"/>
                <a:gd name="T57" fmla="*/ 0 h 676"/>
                <a:gd name="T58" fmla="*/ 1 w 900"/>
                <a:gd name="T59" fmla="*/ 0 h 676"/>
                <a:gd name="T60" fmla="*/ 1 w 900"/>
                <a:gd name="T61" fmla="*/ 0 h 676"/>
                <a:gd name="T62" fmla="*/ 1 w 900"/>
                <a:gd name="T63" fmla="*/ 0 h 676"/>
                <a:gd name="T64" fmla="*/ 1 w 900"/>
                <a:gd name="T65" fmla="*/ 0 h 676"/>
                <a:gd name="T66" fmla="*/ 1 w 900"/>
                <a:gd name="T67" fmla="*/ 0 h 676"/>
                <a:gd name="T68" fmla="*/ 1 w 900"/>
                <a:gd name="T69" fmla="*/ 0 h 676"/>
                <a:gd name="T70" fmla="*/ 1 w 900"/>
                <a:gd name="T71" fmla="*/ 0 h 676"/>
                <a:gd name="T72" fmla="*/ 1 w 900"/>
                <a:gd name="T73" fmla="*/ 0 h 676"/>
                <a:gd name="T74" fmla="*/ 1 w 900"/>
                <a:gd name="T75" fmla="*/ 0 h 676"/>
                <a:gd name="T76" fmla="*/ 1 w 900"/>
                <a:gd name="T77" fmla="*/ 0 h 676"/>
                <a:gd name="T78" fmla="*/ 1 w 900"/>
                <a:gd name="T79" fmla="*/ 0 h 676"/>
                <a:gd name="T80" fmla="*/ 1 w 900"/>
                <a:gd name="T81" fmla="*/ 0 h 676"/>
                <a:gd name="T82" fmla="*/ 1 w 900"/>
                <a:gd name="T83" fmla="*/ 0 h 676"/>
                <a:gd name="T84" fmla="*/ 1 w 900"/>
                <a:gd name="T85" fmla="*/ 0 h 676"/>
                <a:gd name="T86" fmla="*/ 1 w 900"/>
                <a:gd name="T87" fmla="*/ 0 h 676"/>
                <a:gd name="T88" fmla="*/ 1 w 900"/>
                <a:gd name="T89" fmla="*/ 0 h 676"/>
                <a:gd name="T90" fmla="*/ 1 w 900"/>
                <a:gd name="T91" fmla="*/ 0 h 676"/>
                <a:gd name="T92" fmla="*/ 1 w 900"/>
                <a:gd name="T93" fmla="*/ 0 h 676"/>
                <a:gd name="T94" fmla="*/ 1 w 900"/>
                <a:gd name="T95" fmla="*/ 0 h 676"/>
                <a:gd name="T96" fmla="*/ 1 w 900"/>
                <a:gd name="T97" fmla="*/ 0 h 676"/>
                <a:gd name="T98" fmla="*/ 1 w 900"/>
                <a:gd name="T99" fmla="*/ 0 h 676"/>
                <a:gd name="T100" fmla="*/ 1 w 900"/>
                <a:gd name="T101" fmla="*/ 0 h 676"/>
                <a:gd name="T102" fmla="*/ 1 w 900"/>
                <a:gd name="T103" fmla="*/ 0 h 676"/>
                <a:gd name="T104" fmla="*/ 1 w 900"/>
                <a:gd name="T105" fmla="*/ 0 h 676"/>
                <a:gd name="T106" fmla="*/ 1 w 900"/>
                <a:gd name="T107" fmla="*/ 0 h 676"/>
                <a:gd name="T108" fmla="*/ 1 w 900"/>
                <a:gd name="T109" fmla="*/ 0 h 676"/>
                <a:gd name="T110" fmla="*/ 1 w 900"/>
                <a:gd name="T111" fmla="*/ 0 h 676"/>
                <a:gd name="T112" fmla="*/ 1 w 900"/>
                <a:gd name="T113" fmla="*/ 0 h 676"/>
                <a:gd name="T114" fmla="*/ 1 w 900"/>
                <a:gd name="T115" fmla="*/ 0 h 67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00"/>
                <a:gd name="T175" fmla="*/ 0 h 676"/>
                <a:gd name="T176" fmla="*/ 900 w 900"/>
                <a:gd name="T177" fmla="*/ 676 h 67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00" h="676">
                  <a:moveTo>
                    <a:pt x="175" y="419"/>
                  </a:moveTo>
                  <a:lnTo>
                    <a:pt x="165" y="428"/>
                  </a:lnTo>
                  <a:lnTo>
                    <a:pt x="156" y="438"/>
                  </a:lnTo>
                  <a:lnTo>
                    <a:pt x="147" y="449"/>
                  </a:lnTo>
                  <a:lnTo>
                    <a:pt x="138" y="457"/>
                  </a:lnTo>
                  <a:lnTo>
                    <a:pt x="127" y="465"/>
                  </a:lnTo>
                  <a:lnTo>
                    <a:pt x="116" y="471"/>
                  </a:lnTo>
                  <a:lnTo>
                    <a:pt x="102" y="473"/>
                  </a:lnTo>
                  <a:lnTo>
                    <a:pt x="88" y="472"/>
                  </a:lnTo>
                  <a:lnTo>
                    <a:pt x="73" y="468"/>
                  </a:lnTo>
                  <a:lnTo>
                    <a:pt x="58" y="464"/>
                  </a:lnTo>
                  <a:lnTo>
                    <a:pt x="43" y="458"/>
                  </a:lnTo>
                  <a:lnTo>
                    <a:pt x="29" y="451"/>
                  </a:lnTo>
                  <a:lnTo>
                    <a:pt x="18" y="444"/>
                  </a:lnTo>
                  <a:lnTo>
                    <a:pt x="8" y="435"/>
                  </a:lnTo>
                  <a:lnTo>
                    <a:pt x="3" y="426"/>
                  </a:lnTo>
                  <a:lnTo>
                    <a:pt x="0" y="414"/>
                  </a:lnTo>
                  <a:lnTo>
                    <a:pt x="1" y="383"/>
                  </a:lnTo>
                  <a:lnTo>
                    <a:pt x="5" y="341"/>
                  </a:lnTo>
                  <a:lnTo>
                    <a:pt x="11" y="299"/>
                  </a:lnTo>
                  <a:lnTo>
                    <a:pt x="20" y="267"/>
                  </a:lnTo>
                  <a:lnTo>
                    <a:pt x="27" y="253"/>
                  </a:lnTo>
                  <a:lnTo>
                    <a:pt x="36" y="237"/>
                  </a:lnTo>
                  <a:lnTo>
                    <a:pt x="48" y="218"/>
                  </a:lnTo>
                  <a:lnTo>
                    <a:pt x="60" y="200"/>
                  </a:lnTo>
                  <a:lnTo>
                    <a:pt x="74" y="182"/>
                  </a:lnTo>
                  <a:lnTo>
                    <a:pt x="88" y="165"/>
                  </a:lnTo>
                  <a:lnTo>
                    <a:pt x="103" y="150"/>
                  </a:lnTo>
                  <a:lnTo>
                    <a:pt x="117" y="138"/>
                  </a:lnTo>
                  <a:lnTo>
                    <a:pt x="127" y="130"/>
                  </a:lnTo>
                  <a:lnTo>
                    <a:pt x="133" y="126"/>
                  </a:lnTo>
                  <a:lnTo>
                    <a:pt x="134" y="125"/>
                  </a:lnTo>
                  <a:lnTo>
                    <a:pt x="132" y="123"/>
                  </a:lnTo>
                  <a:lnTo>
                    <a:pt x="130" y="125"/>
                  </a:lnTo>
                  <a:lnTo>
                    <a:pt x="126" y="123"/>
                  </a:lnTo>
                  <a:lnTo>
                    <a:pt x="125" y="121"/>
                  </a:lnTo>
                  <a:lnTo>
                    <a:pt x="126" y="117"/>
                  </a:lnTo>
                  <a:lnTo>
                    <a:pt x="130" y="110"/>
                  </a:lnTo>
                  <a:lnTo>
                    <a:pt x="134" y="100"/>
                  </a:lnTo>
                  <a:lnTo>
                    <a:pt x="139" y="91"/>
                  </a:lnTo>
                  <a:lnTo>
                    <a:pt x="143" y="82"/>
                  </a:lnTo>
                  <a:lnTo>
                    <a:pt x="149" y="74"/>
                  </a:lnTo>
                  <a:lnTo>
                    <a:pt x="156" y="66"/>
                  </a:lnTo>
                  <a:lnTo>
                    <a:pt x="164" y="59"/>
                  </a:lnTo>
                  <a:lnTo>
                    <a:pt x="172" y="54"/>
                  </a:lnTo>
                  <a:lnTo>
                    <a:pt x="178" y="52"/>
                  </a:lnTo>
                  <a:lnTo>
                    <a:pt x="185" y="50"/>
                  </a:lnTo>
                  <a:lnTo>
                    <a:pt x="195" y="45"/>
                  </a:lnTo>
                  <a:lnTo>
                    <a:pt x="206" y="42"/>
                  </a:lnTo>
                  <a:lnTo>
                    <a:pt x="218" y="36"/>
                  </a:lnTo>
                  <a:lnTo>
                    <a:pt x="232" y="31"/>
                  </a:lnTo>
                  <a:lnTo>
                    <a:pt x="246" y="25"/>
                  </a:lnTo>
                  <a:lnTo>
                    <a:pt x="261" y="21"/>
                  </a:lnTo>
                  <a:lnTo>
                    <a:pt x="275" y="16"/>
                  </a:lnTo>
                  <a:lnTo>
                    <a:pt x="290" y="12"/>
                  </a:lnTo>
                  <a:lnTo>
                    <a:pt x="304" y="7"/>
                  </a:lnTo>
                  <a:lnTo>
                    <a:pt x="318" y="4"/>
                  </a:lnTo>
                  <a:lnTo>
                    <a:pt x="329" y="1"/>
                  </a:lnTo>
                  <a:lnTo>
                    <a:pt x="341" y="0"/>
                  </a:lnTo>
                  <a:lnTo>
                    <a:pt x="350" y="0"/>
                  </a:lnTo>
                  <a:lnTo>
                    <a:pt x="357" y="1"/>
                  </a:lnTo>
                  <a:lnTo>
                    <a:pt x="371" y="6"/>
                  </a:lnTo>
                  <a:lnTo>
                    <a:pt x="386" y="9"/>
                  </a:lnTo>
                  <a:lnTo>
                    <a:pt x="401" y="14"/>
                  </a:lnTo>
                  <a:lnTo>
                    <a:pt x="417" y="17"/>
                  </a:lnTo>
                  <a:lnTo>
                    <a:pt x="430" y="21"/>
                  </a:lnTo>
                  <a:lnTo>
                    <a:pt x="441" y="23"/>
                  </a:lnTo>
                  <a:lnTo>
                    <a:pt x="449" y="25"/>
                  </a:lnTo>
                  <a:lnTo>
                    <a:pt x="452" y="25"/>
                  </a:lnTo>
                  <a:lnTo>
                    <a:pt x="641" y="57"/>
                  </a:lnTo>
                  <a:lnTo>
                    <a:pt x="646" y="53"/>
                  </a:lnTo>
                  <a:lnTo>
                    <a:pt x="657" y="46"/>
                  </a:lnTo>
                  <a:lnTo>
                    <a:pt x="674" y="36"/>
                  </a:lnTo>
                  <a:lnTo>
                    <a:pt x="695" y="24"/>
                  </a:lnTo>
                  <a:lnTo>
                    <a:pt x="716" y="14"/>
                  </a:lnTo>
                  <a:lnTo>
                    <a:pt x="737" y="7"/>
                  </a:lnTo>
                  <a:lnTo>
                    <a:pt x="753" y="4"/>
                  </a:lnTo>
                  <a:lnTo>
                    <a:pt x="763" y="6"/>
                  </a:lnTo>
                  <a:lnTo>
                    <a:pt x="770" y="13"/>
                  </a:lnTo>
                  <a:lnTo>
                    <a:pt x="778" y="20"/>
                  </a:lnTo>
                  <a:lnTo>
                    <a:pt x="786" y="27"/>
                  </a:lnTo>
                  <a:lnTo>
                    <a:pt x="795" y="34"/>
                  </a:lnTo>
                  <a:lnTo>
                    <a:pt x="801" y="39"/>
                  </a:lnTo>
                  <a:lnTo>
                    <a:pt x="807" y="45"/>
                  </a:lnTo>
                  <a:lnTo>
                    <a:pt x="812" y="50"/>
                  </a:lnTo>
                  <a:lnTo>
                    <a:pt x="814" y="52"/>
                  </a:lnTo>
                  <a:lnTo>
                    <a:pt x="819" y="64"/>
                  </a:lnTo>
                  <a:lnTo>
                    <a:pt x="831" y="90"/>
                  </a:lnTo>
                  <a:lnTo>
                    <a:pt x="848" y="129"/>
                  </a:lnTo>
                  <a:lnTo>
                    <a:pt x="865" y="179"/>
                  </a:lnTo>
                  <a:lnTo>
                    <a:pt x="881" y="234"/>
                  </a:lnTo>
                  <a:lnTo>
                    <a:pt x="894" y="295"/>
                  </a:lnTo>
                  <a:lnTo>
                    <a:pt x="900" y="356"/>
                  </a:lnTo>
                  <a:lnTo>
                    <a:pt x="897" y="416"/>
                  </a:lnTo>
                  <a:lnTo>
                    <a:pt x="889" y="468"/>
                  </a:lnTo>
                  <a:lnTo>
                    <a:pt x="880" y="511"/>
                  </a:lnTo>
                  <a:lnTo>
                    <a:pt x="871" y="544"/>
                  </a:lnTo>
                  <a:lnTo>
                    <a:pt x="862" y="569"/>
                  </a:lnTo>
                  <a:lnTo>
                    <a:pt x="852" y="587"/>
                  </a:lnTo>
                  <a:lnTo>
                    <a:pt x="844" y="600"/>
                  </a:lnTo>
                  <a:lnTo>
                    <a:pt x="837" y="609"/>
                  </a:lnTo>
                  <a:lnTo>
                    <a:pt x="831" y="614"/>
                  </a:lnTo>
                  <a:lnTo>
                    <a:pt x="826" y="618"/>
                  </a:lnTo>
                  <a:lnTo>
                    <a:pt x="818" y="624"/>
                  </a:lnTo>
                  <a:lnTo>
                    <a:pt x="810" y="630"/>
                  </a:lnTo>
                  <a:lnTo>
                    <a:pt x="800" y="634"/>
                  </a:lnTo>
                  <a:lnTo>
                    <a:pt x="790" y="638"/>
                  </a:lnTo>
                  <a:lnTo>
                    <a:pt x="782" y="640"/>
                  </a:lnTo>
                  <a:lnTo>
                    <a:pt x="773" y="640"/>
                  </a:lnTo>
                  <a:lnTo>
                    <a:pt x="766" y="638"/>
                  </a:lnTo>
                  <a:lnTo>
                    <a:pt x="753" y="631"/>
                  </a:lnTo>
                  <a:lnTo>
                    <a:pt x="744" y="624"/>
                  </a:lnTo>
                  <a:lnTo>
                    <a:pt x="737" y="619"/>
                  </a:lnTo>
                  <a:lnTo>
                    <a:pt x="735" y="618"/>
                  </a:lnTo>
                  <a:lnTo>
                    <a:pt x="728" y="676"/>
                  </a:lnTo>
                  <a:lnTo>
                    <a:pt x="386" y="531"/>
                  </a:lnTo>
                  <a:lnTo>
                    <a:pt x="175" y="4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1293" y="1697"/>
              <a:ext cx="54" cy="228"/>
            </a:xfrm>
            <a:custGeom>
              <a:avLst/>
              <a:gdLst>
                <a:gd name="T0" fmla="*/ 1 w 107"/>
                <a:gd name="T1" fmla="*/ 1 h 454"/>
                <a:gd name="T2" fmla="*/ 1 w 107"/>
                <a:gd name="T3" fmla="*/ 1 h 454"/>
                <a:gd name="T4" fmla="*/ 1 w 107"/>
                <a:gd name="T5" fmla="*/ 1 h 454"/>
                <a:gd name="T6" fmla="*/ 1 w 107"/>
                <a:gd name="T7" fmla="*/ 1 h 454"/>
                <a:gd name="T8" fmla="*/ 1 w 107"/>
                <a:gd name="T9" fmla="*/ 1 h 454"/>
                <a:gd name="T10" fmla="*/ 1 w 107"/>
                <a:gd name="T11" fmla="*/ 1 h 454"/>
                <a:gd name="T12" fmla="*/ 1 w 107"/>
                <a:gd name="T13" fmla="*/ 1 h 454"/>
                <a:gd name="T14" fmla="*/ 1 w 107"/>
                <a:gd name="T15" fmla="*/ 1 h 454"/>
                <a:gd name="T16" fmla="*/ 1 w 107"/>
                <a:gd name="T17" fmla="*/ 1 h 454"/>
                <a:gd name="T18" fmla="*/ 1 w 107"/>
                <a:gd name="T19" fmla="*/ 1 h 454"/>
                <a:gd name="T20" fmla="*/ 1 w 107"/>
                <a:gd name="T21" fmla="*/ 1 h 454"/>
                <a:gd name="T22" fmla="*/ 1 w 107"/>
                <a:gd name="T23" fmla="*/ 1 h 454"/>
                <a:gd name="T24" fmla="*/ 1 w 107"/>
                <a:gd name="T25" fmla="*/ 1 h 454"/>
                <a:gd name="T26" fmla="*/ 1 w 107"/>
                <a:gd name="T27" fmla="*/ 1 h 454"/>
                <a:gd name="T28" fmla="*/ 1 w 107"/>
                <a:gd name="T29" fmla="*/ 1 h 454"/>
                <a:gd name="T30" fmla="*/ 1 w 107"/>
                <a:gd name="T31" fmla="*/ 1 h 454"/>
                <a:gd name="T32" fmla="*/ 1 w 107"/>
                <a:gd name="T33" fmla="*/ 1 h 454"/>
                <a:gd name="T34" fmla="*/ 1 w 107"/>
                <a:gd name="T35" fmla="*/ 0 h 454"/>
                <a:gd name="T36" fmla="*/ 1 w 107"/>
                <a:gd name="T37" fmla="*/ 1 h 454"/>
                <a:gd name="T38" fmla="*/ 1 w 107"/>
                <a:gd name="T39" fmla="*/ 1 h 454"/>
                <a:gd name="T40" fmla="*/ 1 w 107"/>
                <a:gd name="T41" fmla="*/ 1 h 454"/>
                <a:gd name="T42" fmla="*/ 1 w 107"/>
                <a:gd name="T43" fmla="*/ 1 h 454"/>
                <a:gd name="T44" fmla="*/ 1 w 107"/>
                <a:gd name="T45" fmla="*/ 1 h 454"/>
                <a:gd name="T46" fmla="*/ 1 w 107"/>
                <a:gd name="T47" fmla="*/ 1 h 454"/>
                <a:gd name="T48" fmla="*/ 1 w 107"/>
                <a:gd name="T49" fmla="*/ 1 h 454"/>
                <a:gd name="T50" fmla="*/ 1 w 107"/>
                <a:gd name="T51" fmla="*/ 1 h 454"/>
                <a:gd name="T52" fmla="*/ 1 w 107"/>
                <a:gd name="T53" fmla="*/ 1 h 454"/>
                <a:gd name="T54" fmla="*/ 1 w 107"/>
                <a:gd name="T55" fmla="*/ 1 h 454"/>
                <a:gd name="T56" fmla="*/ 1 w 107"/>
                <a:gd name="T57" fmla="*/ 1 h 454"/>
                <a:gd name="T58" fmla="*/ 1 w 107"/>
                <a:gd name="T59" fmla="*/ 1 h 454"/>
                <a:gd name="T60" fmla="*/ 1 w 107"/>
                <a:gd name="T61" fmla="*/ 1 h 454"/>
                <a:gd name="T62" fmla="*/ 1 w 107"/>
                <a:gd name="T63" fmla="*/ 1 h 454"/>
                <a:gd name="T64" fmla="*/ 1 w 107"/>
                <a:gd name="T65" fmla="*/ 1 h 454"/>
                <a:gd name="T66" fmla="*/ 1 w 107"/>
                <a:gd name="T67" fmla="*/ 1 h 454"/>
                <a:gd name="T68" fmla="*/ 1 w 107"/>
                <a:gd name="T69" fmla="*/ 1 h 454"/>
                <a:gd name="T70" fmla="*/ 1 w 107"/>
                <a:gd name="T71" fmla="*/ 1 h 454"/>
                <a:gd name="T72" fmla="*/ 1 w 107"/>
                <a:gd name="T73" fmla="*/ 1 h 454"/>
                <a:gd name="T74" fmla="*/ 1 w 107"/>
                <a:gd name="T75" fmla="*/ 1 h 454"/>
                <a:gd name="T76" fmla="*/ 1 w 107"/>
                <a:gd name="T77" fmla="*/ 1 h 454"/>
                <a:gd name="T78" fmla="*/ 1 w 107"/>
                <a:gd name="T79" fmla="*/ 1 h 454"/>
                <a:gd name="T80" fmla="*/ 1 w 107"/>
                <a:gd name="T81" fmla="*/ 1 h 454"/>
                <a:gd name="T82" fmla="*/ 1 w 107"/>
                <a:gd name="T83" fmla="*/ 1 h 454"/>
                <a:gd name="T84" fmla="*/ 1 w 107"/>
                <a:gd name="T85" fmla="*/ 1 h 454"/>
                <a:gd name="T86" fmla="*/ 0 w 107"/>
                <a:gd name="T87" fmla="*/ 1 h 454"/>
                <a:gd name="T88" fmla="*/ 1 w 107"/>
                <a:gd name="T89" fmla="*/ 1 h 454"/>
                <a:gd name="T90" fmla="*/ 1 w 107"/>
                <a:gd name="T91" fmla="*/ 1 h 454"/>
                <a:gd name="T92" fmla="*/ 1 w 107"/>
                <a:gd name="T93" fmla="*/ 1 h 454"/>
                <a:gd name="T94" fmla="*/ 1 w 107"/>
                <a:gd name="T95" fmla="*/ 1 h 454"/>
                <a:gd name="T96" fmla="*/ 1 w 107"/>
                <a:gd name="T97" fmla="*/ 1 h 454"/>
                <a:gd name="T98" fmla="*/ 1 w 107"/>
                <a:gd name="T99" fmla="*/ 1 h 454"/>
                <a:gd name="T100" fmla="*/ 1 w 107"/>
                <a:gd name="T101" fmla="*/ 1 h 454"/>
                <a:gd name="T102" fmla="*/ 1 w 107"/>
                <a:gd name="T103" fmla="*/ 1 h 454"/>
                <a:gd name="T104" fmla="*/ 1 w 107"/>
                <a:gd name="T105" fmla="*/ 1 h 45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07"/>
                <a:gd name="T160" fmla="*/ 0 h 454"/>
                <a:gd name="T161" fmla="*/ 107 w 107"/>
                <a:gd name="T162" fmla="*/ 454 h 45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07" h="454">
                  <a:moveTo>
                    <a:pt x="82" y="454"/>
                  </a:moveTo>
                  <a:lnTo>
                    <a:pt x="84" y="378"/>
                  </a:lnTo>
                  <a:lnTo>
                    <a:pt x="85" y="277"/>
                  </a:lnTo>
                  <a:lnTo>
                    <a:pt x="85" y="183"/>
                  </a:lnTo>
                  <a:lnTo>
                    <a:pt x="84" y="135"/>
                  </a:lnTo>
                  <a:lnTo>
                    <a:pt x="85" y="123"/>
                  </a:lnTo>
                  <a:lnTo>
                    <a:pt x="95" y="115"/>
                  </a:lnTo>
                  <a:lnTo>
                    <a:pt x="103" y="104"/>
                  </a:lnTo>
                  <a:lnTo>
                    <a:pt x="107" y="84"/>
                  </a:lnTo>
                  <a:lnTo>
                    <a:pt x="107" y="62"/>
                  </a:lnTo>
                  <a:lnTo>
                    <a:pt x="105" y="46"/>
                  </a:lnTo>
                  <a:lnTo>
                    <a:pt x="104" y="33"/>
                  </a:lnTo>
                  <a:lnTo>
                    <a:pt x="101" y="24"/>
                  </a:lnTo>
                  <a:lnTo>
                    <a:pt x="100" y="20"/>
                  </a:lnTo>
                  <a:lnTo>
                    <a:pt x="98" y="14"/>
                  </a:lnTo>
                  <a:lnTo>
                    <a:pt x="96" y="7"/>
                  </a:lnTo>
                  <a:lnTo>
                    <a:pt x="92" y="2"/>
                  </a:lnTo>
                  <a:lnTo>
                    <a:pt x="88" y="0"/>
                  </a:lnTo>
                  <a:lnTo>
                    <a:pt x="82" y="1"/>
                  </a:lnTo>
                  <a:lnTo>
                    <a:pt x="75" y="6"/>
                  </a:lnTo>
                  <a:lnTo>
                    <a:pt x="67" y="17"/>
                  </a:lnTo>
                  <a:lnTo>
                    <a:pt x="59" y="31"/>
                  </a:lnTo>
                  <a:lnTo>
                    <a:pt x="51" y="44"/>
                  </a:lnTo>
                  <a:lnTo>
                    <a:pt x="44" y="55"/>
                  </a:lnTo>
                  <a:lnTo>
                    <a:pt x="38" y="66"/>
                  </a:lnTo>
                  <a:lnTo>
                    <a:pt x="34" y="75"/>
                  </a:lnTo>
                  <a:lnTo>
                    <a:pt x="31" y="82"/>
                  </a:lnTo>
                  <a:lnTo>
                    <a:pt x="30" y="89"/>
                  </a:lnTo>
                  <a:lnTo>
                    <a:pt x="30" y="93"/>
                  </a:lnTo>
                  <a:lnTo>
                    <a:pt x="32" y="101"/>
                  </a:lnTo>
                  <a:lnTo>
                    <a:pt x="34" y="110"/>
                  </a:lnTo>
                  <a:lnTo>
                    <a:pt x="37" y="115"/>
                  </a:lnTo>
                  <a:lnTo>
                    <a:pt x="41" y="119"/>
                  </a:lnTo>
                  <a:lnTo>
                    <a:pt x="44" y="120"/>
                  </a:lnTo>
                  <a:lnTo>
                    <a:pt x="45" y="122"/>
                  </a:lnTo>
                  <a:lnTo>
                    <a:pt x="44" y="123"/>
                  </a:lnTo>
                  <a:lnTo>
                    <a:pt x="40" y="141"/>
                  </a:lnTo>
                  <a:lnTo>
                    <a:pt x="34" y="173"/>
                  </a:lnTo>
                  <a:lnTo>
                    <a:pt x="26" y="216"/>
                  </a:lnTo>
                  <a:lnTo>
                    <a:pt x="17" y="264"/>
                  </a:lnTo>
                  <a:lnTo>
                    <a:pt x="9" y="313"/>
                  </a:lnTo>
                  <a:lnTo>
                    <a:pt x="3" y="356"/>
                  </a:lnTo>
                  <a:lnTo>
                    <a:pt x="0" y="391"/>
                  </a:lnTo>
                  <a:lnTo>
                    <a:pt x="1" y="412"/>
                  </a:lnTo>
                  <a:lnTo>
                    <a:pt x="7" y="422"/>
                  </a:lnTo>
                  <a:lnTo>
                    <a:pt x="14" y="431"/>
                  </a:lnTo>
                  <a:lnTo>
                    <a:pt x="23" y="438"/>
                  </a:lnTo>
                  <a:lnTo>
                    <a:pt x="34" y="443"/>
                  </a:lnTo>
                  <a:lnTo>
                    <a:pt x="46" y="446"/>
                  </a:lnTo>
                  <a:lnTo>
                    <a:pt x="58" y="450"/>
                  </a:lnTo>
                  <a:lnTo>
                    <a:pt x="70" y="452"/>
                  </a:lnTo>
                  <a:lnTo>
                    <a:pt x="82" y="4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1209" y="1400"/>
              <a:ext cx="303" cy="361"/>
            </a:xfrm>
            <a:custGeom>
              <a:avLst/>
              <a:gdLst>
                <a:gd name="T0" fmla="*/ 0 w 607"/>
                <a:gd name="T1" fmla="*/ 1 h 722"/>
                <a:gd name="T2" fmla="*/ 0 w 607"/>
                <a:gd name="T3" fmla="*/ 1 h 722"/>
                <a:gd name="T4" fmla="*/ 0 w 607"/>
                <a:gd name="T5" fmla="*/ 1 h 722"/>
                <a:gd name="T6" fmla="*/ 0 w 607"/>
                <a:gd name="T7" fmla="*/ 1 h 722"/>
                <a:gd name="T8" fmla="*/ 0 w 607"/>
                <a:gd name="T9" fmla="*/ 1 h 722"/>
                <a:gd name="T10" fmla="*/ 0 w 607"/>
                <a:gd name="T11" fmla="*/ 1 h 722"/>
                <a:gd name="T12" fmla="*/ 0 w 607"/>
                <a:gd name="T13" fmla="*/ 1 h 722"/>
                <a:gd name="T14" fmla="*/ 0 w 607"/>
                <a:gd name="T15" fmla="*/ 1 h 722"/>
                <a:gd name="T16" fmla="*/ 0 w 607"/>
                <a:gd name="T17" fmla="*/ 1 h 722"/>
                <a:gd name="T18" fmla="*/ 0 w 607"/>
                <a:gd name="T19" fmla="*/ 1 h 722"/>
                <a:gd name="T20" fmla="*/ 0 w 607"/>
                <a:gd name="T21" fmla="*/ 1 h 722"/>
                <a:gd name="T22" fmla="*/ 0 w 607"/>
                <a:gd name="T23" fmla="*/ 1 h 722"/>
                <a:gd name="T24" fmla="*/ 0 w 607"/>
                <a:gd name="T25" fmla="*/ 1 h 722"/>
                <a:gd name="T26" fmla="*/ 0 w 607"/>
                <a:gd name="T27" fmla="*/ 1 h 722"/>
                <a:gd name="T28" fmla="*/ 0 w 607"/>
                <a:gd name="T29" fmla="*/ 1 h 722"/>
                <a:gd name="T30" fmla="*/ 0 w 607"/>
                <a:gd name="T31" fmla="*/ 1 h 722"/>
                <a:gd name="T32" fmla="*/ 0 w 607"/>
                <a:gd name="T33" fmla="*/ 1 h 722"/>
                <a:gd name="T34" fmla="*/ 0 w 607"/>
                <a:gd name="T35" fmla="*/ 1 h 722"/>
                <a:gd name="T36" fmla="*/ 0 w 607"/>
                <a:gd name="T37" fmla="*/ 1 h 722"/>
                <a:gd name="T38" fmla="*/ 0 w 607"/>
                <a:gd name="T39" fmla="*/ 1 h 722"/>
                <a:gd name="T40" fmla="*/ 0 w 607"/>
                <a:gd name="T41" fmla="*/ 1 h 722"/>
                <a:gd name="T42" fmla="*/ 0 w 607"/>
                <a:gd name="T43" fmla="*/ 1 h 722"/>
                <a:gd name="T44" fmla="*/ 0 w 607"/>
                <a:gd name="T45" fmla="*/ 1 h 722"/>
                <a:gd name="T46" fmla="*/ 0 w 607"/>
                <a:gd name="T47" fmla="*/ 1 h 722"/>
                <a:gd name="T48" fmla="*/ 0 w 607"/>
                <a:gd name="T49" fmla="*/ 1 h 722"/>
                <a:gd name="T50" fmla="*/ 0 w 607"/>
                <a:gd name="T51" fmla="*/ 1 h 722"/>
                <a:gd name="T52" fmla="*/ 0 w 607"/>
                <a:gd name="T53" fmla="*/ 1 h 722"/>
                <a:gd name="T54" fmla="*/ 0 w 607"/>
                <a:gd name="T55" fmla="*/ 1 h 722"/>
                <a:gd name="T56" fmla="*/ 0 w 607"/>
                <a:gd name="T57" fmla="*/ 1 h 722"/>
                <a:gd name="T58" fmla="*/ 0 w 607"/>
                <a:gd name="T59" fmla="*/ 1 h 722"/>
                <a:gd name="T60" fmla="*/ 0 w 607"/>
                <a:gd name="T61" fmla="*/ 1 h 722"/>
                <a:gd name="T62" fmla="*/ 0 w 607"/>
                <a:gd name="T63" fmla="*/ 1 h 722"/>
                <a:gd name="T64" fmla="*/ 0 w 607"/>
                <a:gd name="T65" fmla="*/ 1 h 722"/>
                <a:gd name="T66" fmla="*/ 0 w 607"/>
                <a:gd name="T67" fmla="*/ 1 h 722"/>
                <a:gd name="T68" fmla="*/ 0 w 607"/>
                <a:gd name="T69" fmla="*/ 1 h 722"/>
                <a:gd name="T70" fmla="*/ 0 w 607"/>
                <a:gd name="T71" fmla="*/ 1 h 722"/>
                <a:gd name="T72" fmla="*/ 0 w 607"/>
                <a:gd name="T73" fmla="*/ 1 h 722"/>
                <a:gd name="T74" fmla="*/ 0 w 607"/>
                <a:gd name="T75" fmla="*/ 1 h 722"/>
                <a:gd name="T76" fmla="*/ 0 w 607"/>
                <a:gd name="T77" fmla="*/ 1 h 722"/>
                <a:gd name="T78" fmla="*/ 0 w 607"/>
                <a:gd name="T79" fmla="*/ 1 h 722"/>
                <a:gd name="T80" fmla="*/ 0 w 607"/>
                <a:gd name="T81" fmla="*/ 1 h 722"/>
                <a:gd name="T82" fmla="*/ 0 w 607"/>
                <a:gd name="T83" fmla="*/ 1 h 722"/>
                <a:gd name="T84" fmla="*/ 0 w 607"/>
                <a:gd name="T85" fmla="*/ 1 h 722"/>
                <a:gd name="T86" fmla="*/ 0 w 607"/>
                <a:gd name="T87" fmla="*/ 1 h 722"/>
                <a:gd name="T88" fmla="*/ 0 w 607"/>
                <a:gd name="T89" fmla="*/ 1 h 722"/>
                <a:gd name="T90" fmla="*/ 0 w 607"/>
                <a:gd name="T91" fmla="*/ 1 h 722"/>
                <a:gd name="T92" fmla="*/ 0 w 607"/>
                <a:gd name="T93" fmla="*/ 1 h 722"/>
                <a:gd name="T94" fmla="*/ 0 w 607"/>
                <a:gd name="T95" fmla="*/ 1 h 722"/>
                <a:gd name="T96" fmla="*/ 0 w 607"/>
                <a:gd name="T97" fmla="*/ 1 h 722"/>
                <a:gd name="T98" fmla="*/ 0 w 607"/>
                <a:gd name="T99" fmla="*/ 1 h 722"/>
                <a:gd name="T100" fmla="*/ 0 w 607"/>
                <a:gd name="T101" fmla="*/ 1 h 722"/>
                <a:gd name="T102" fmla="*/ 0 w 607"/>
                <a:gd name="T103" fmla="*/ 1 h 722"/>
                <a:gd name="T104" fmla="*/ 0 w 607"/>
                <a:gd name="T105" fmla="*/ 1 h 722"/>
                <a:gd name="T106" fmla="*/ 0 w 607"/>
                <a:gd name="T107" fmla="*/ 1 h 722"/>
                <a:gd name="T108" fmla="*/ 0 w 607"/>
                <a:gd name="T109" fmla="*/ 1 h 722"/>
                <a:gd name="T110" fmla="*/ 0 w 607"/>
                <a:gd name="T111" fmla="*/ 1 h 722"/>
                <a:gd name="T112" fmla="*/ 0 w 607"/>
                <a:gd name="T113" fmla="*/ 1 h 722"/>
                <a:gd name="T114" fmla="*/ 0 w 607"/>
                <a:gd name="T115" fmla="*/ 1 h 722"/>
                <a:gd name="T116" fmla="*/ 0 w 607"/>
                <a:gd name="T117" fmla="*/ 1 h 722"/>
                <a:gd name="T118" fmla="*/ 0 w 607"/>
                <a:gd name="T119" fmla="*/ 1 h 72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07"/>
                <a:gd name="T181" fmla="*/ 0 h 722"/>
                <a:gd name="T182" fmla="*/ 607 w 607"/>
                <a:gd name="T183" fmla="*/ 722 h 72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07" h="722">
                  <a:moveTo>
                    <a:pt x="282" y="549"/>
                  </a:moveTo>
                  <a:lnTo>
                    <a:pt x="282" y="549"/>
                  </a:lnTo>
                  <a:lnTo>
                    <a:pt x="280" y="549"/>
                  </a:lnTo>
                  <a:lnTo>
                    <a:pt x="278" y="549"/>
                  </a:lnTo>
                  <a:lnTo>
                    <a:pt x="274" y="549"/>
                  </a:lnTo>
                  <a:lnTo>
                    <a:pt x="268" y="549"/>
                  </a:lnTo>
                  <a:lnTo>
                    <a:pt x="263" y="548"/>
                  </a:lnTo>
                  <a:lnTo>
                    <a:pt x="256" y="548"/>
                  </a:lnTo>
                  <a:lnTo>
                    <a:pt x="247" y="547"/>
                  </a:lnTo>
                  <a:lnTo>
                    <a:pt x="238" y="544"/>
                  </a:lnTo>
                  <a:lnTo>
                    <a:pt x="230" y="542"/>
                  </a:lnTo>
                  <a:lnTo>
                    <a:pt x="223" y="538"/>
                  </a:lnTo>
                  <a:lnTo>
                    <a:pt x="216" y="535"/>
                  </a:lnTo>
                  <a:lnTo>
                    <a:pt x="209" y="530"/>
                  </a:lnTo>
                  <a:lnTo>
                    <a:pt x="202" y="526"/>
                  </a:lnTo>
                  <a:lnTo>
                    <a:pt x="197" y="521"/>
                  </a:lnTo>
                  <a:lnTo>
                    <a:pt x="191" y="517"/>
                  </a:lnTo>
                  <a:lnTo>
                    <a:pt x="186" y="527"/>
                  </a:lnTo>
                  <a:lnTo>
                    <a:pt x="183" y="540"/>
                  </a:lnTo>
                  <a:lnTo>
                    <a:pt x="176" y="551"/>
                  </a:lnTo>
                  <a:lnTo>
                    <a:pt x="164" y="558"/>
                  </a:lnTo>
                  <a:lnTo>
                    <a:pt x="156" y="558"/>
                  </a:lnTo>
                  <a:lnTo>
                    <a:pt x="146" y="558"/>
                  </a:lnTo>
                  <a:lnTo>
                    <a:pt x="136" y="556"/>
                  </a:lnTo>
                  <a:lnTo>
                    <a:pt x="125" y="553"/>
                  </a:lnTo>
                  <a:lnTo>
                    <a:pt x="115" y="551"/>
                  </a:lnTo>
                  <a:lnTo>
                    <a:pt x="107" y="549"/>
                  </a:lnTo>
                  <a:lnTo>
                    <a:pt x="102" y="548"/>
                  </a:lnTo>
                  <a:lnTo>
                    <a:pt x="100" y="547"/>
                  </a:lnTo>
                  <a:lnTo>
                    <a:pt x="103" y="545"/>
                  </a:lnTo>
                  <a:lnTo>
                    <a:pt x="109" y="545"/>
                  </a:lnTo>
                  <a:lnTo>
                    <a:pt x="116" y="551"/>
                  </a:lnTo>
                  <a:lnTo>
                    <a:pt x="118" y="567"/>
                  </a:lnTo>
                  <a:lnTo>
                    <a:pt x="119" y="587"/>
                  </a:lnTo>
                  <a:lnTo>
                    <a:pt x="121" y="601"/>
                  </a:lnTo>
                  <a:lnTo>
                    <a:pt x="118" y="610"/>
                  </a:lnTo>
                  <a:lnTo>
                    <a:pt x="106" y="613"/>
                  </a:lnTo>
                  <a:lnTo>
                    <a:pt x="97" y="615"/>
                  </a:lnTo>
                  <a:lnTo>
                    <a:pt x="90" y="616"/>
                  </a:lnTo>
                  <a:lnTo>
                    <a:pt x="85" y="617"/>
                  </a:lnTo>
                  <a:lnTo>
                    <a:pt x="79" y="617"/>
                  </a:lnTo>
                  <a:lnTo>
                    <a:pt x="74" y="617"/>
                  </a:lnTo>
                  <a:lnTo>
                    <a:pt x="67" y="613"/>
                  </a:lnTo>
                  <a:lnTo>
                    <a:pt x="60" y="609"/>
                  </a:lnTo>
                  <a:lnTo>
                    <a:pt x="52" y="600"/>
                  </a:lnTo>
                  <a:lnTo>
                    <a:pt x="44" y="589"/>
                  </a:lnTo>
                  <a:lnTo>
                    <a:pt x="35" y="580"/>
                  </a:lnTo>
                  <a:lnTo>
                    <a:pt x="28" y="571"/>
                  </a:lnTo>
                  <a:lnTo>
                    <a:pt x="21" y="563"/>
                  </a:lnTo>
                  <a:lnTo>
                    <a:pt x="15" y="555"/>
                  </a:lnTo>
                  <a:lnTo>
                    <a:pt x="11" y="547"/>
                  </a:lnTo>
                  <a:lnTo>
                    <a:pt x="9" y="538"/>
                  </a:lnTo>
                  <a:lnTo>
                    <a:pt x="7" y="529"/>
                  </a:lnTo>
                  <a:lnTo>
                    <a:pt x="5" y="505"/>
                  </a:lnTo>
                  <a:lnTo>
                    <a:pt x="0" y="476"/>
                  </a:lnTo>
                  <a:lnTo>
                    <a:pt x="2" y="446"/>
                  </a:lnTo>
                  <a:lnTo>
                    <a:pt x="15" y="420"/>
                  </a:lnTo>
                  <a:lnTo>
                    <a:pt x="26" y="409"/>
                  </a:lnTo>
                  <a:lnTo>
                    <a:pt x="35" y="401"/>
                  </a:lnTo>
                  <a:lnTo>
                    <a:pt x="43" y="394"/>
                  </a:lnTo>
                  <a:lnTo>
                    <a:pt x="50" y="390"/>
                  </a:lnTo>
                  <a:lnTo>
                    <a:pt x="57" y="385"/>
                  </a:lnTo>
                  <a:lnTo>
                    <a:pt x="63" y="382"/>
                  </a:lnTo>
                  <a:lnTo>
                    <a:pt x="67" y="379"/>
                  </a:lnTo>
                  <a:lnTo>
                    <a:pt x="71" y="378"/>
                  </a:lnTo>
                  <a:lnTo>
                    <a:pt x="75" y="377"/>
                  </a:lnTo>
                  <a:lnTo>
                    <a:pt x="81" y="377"/>
                  </a:lnTo>
                  <a:lnTo>
                    <a:pt x="88" y="376"/>
                  </a:lnTo>
                  <a:lnTo>
                    <a:pt x="96" y="376"/>
                  </a:lnTo>
                  <a:lnTo>
                    <a:pt x="103" y="376"/>
                  </a:lnTo>
                  <a:lnTo>
                    <a:pt x="109" y="376"/>
                  </a:lnTo>
                  <a:lnTo>
                    <a:pt x="114" y="376"/>
                  </a:lnTo>
                  <a:lnTo>
                    <a:pt x="115" y="376"/>
                  </a:lnTo>
                  <a:lnTo>
                    <a:pt x="102" y="331"/>
                  </a:lnTo>
                  <a:lnTo>
                    <a:pt x="93" y="288"/>
                  </a:lnTo>
                  <a:lnTo>
                    <a:pt x="87" y="254"/>
                  </a:lnTo>
                  <a:lnTo>
                    <a:pt x="86" y="235"/>
                  </a:lnTo>
                  <a:lnTo>
                    <a:pt x="82" y="224"/>
                  </a:lnTo>
                  <a:lnTo>
                    <a:pt x="75" y="209"/>
                  </a:lnTo>
                  <a:lnTo>
                    <a:pt x="70" y="195"/>
                  </a:lnTo>
                  <a:lnTo>
                    <a:pt x="67" y="182"/>
                  </a:lnTo>
                  <a:lnTo>
                    <a:pt x="70" y="169"/>
                  </a:lnTo>
                  <a:lnTo>
                    <a:pt x="70" y="154"/>
                  </a:lnTo>
                  <a:lnTo>
                    <a:pt x="67" y="137"/>
                  </a:lnTo>
                  <a:lnTo>
                    <a:pt x="62" y="120"/>
                  </a:lnTo>
                  <a:lnTo>
                    <a:pt x="62" y="115"/>
                  </a:lnTo>
                  <a:lnTo>
                    <a:pt x="66" y="108"/>
                  </a:lnTo>
                  <a:lnTo>
                    <a:pt x="73" y="100"/>
                  </a:lnTo>
                  <a:lnTo>
                    <a:pt x="82" y="91"/>
                  </a:lnTo>
                  <a:lnTo>
                    <a:pt x="95" y="82"/>
                  </a:lnTo>
                  <a:lnTo>
                    <a:pt x="110" y="71"/>
                  </a:lnTo>
                  <a:lnTo>
                    <a:pt x="125" y="61"/>
                  </a:lnTo>
                  <a:lnTo>
                    <a:pt x="144" y="51"/>
                  </a:lnTo>
                  <a:lnTo>
                    <a:pt x="161" y="41"/>
                  </a:lnTo>
                  <a:lnTo>
                    <a:pt x="179" y="32"/>
                  </a:lnTo>
                  <a:lnTo>
                    <a:pt x="199" y="23"/>
                  </a:lnTo>
                  <a:lnTo>
                    <a:pt x="217" y="15"/>
                  </a:lnTo>
                  <a:lnTo>
                    <a:pt x="235" y="9"/>
                  </a:lnTo>
                  <a:lnTo>
                    <a:pt x="251" y="4"/>
                  </a:lnTo>
                  <a:lnTo>
                    <a:pt x="267" y="1"/>
                  </a:lnTo>
                  <a:lnTo>
                    <a:pt x="280" y="0"/>
                  </a:lnTo>
                  <a:lnTo>
                    <a:pt x="304" y="2"/>
                  </a:lnTo>
                  <a:lnTo>
                    <a:pt x="327" y="7"/>
                  </a:lnTo>
                  <a:lnTo>
                    <a:pt x="350" y="15"/>
                  </a:lnTo>
                  <a:lnTo>
                    <a:pt x="372" y="25"/>
                  </a:lnTo>
                  <a:lnTo>
                    <a:pt x="394" y="38"/>
                  </a:lnTo>
                  <a:lnTo>
                    <a:pt x="414" y="53"/>
                  </a:lnTo>
                  <a:lnTo>
                    <a:pt x="433" y="68"/>
                  </a:lnTo>
                  <a:lnTo>
                    <a:pt x="451" y="84"/>
                  </a:lnTo>
                  <a:lnTo>
                    <a:pt x="466" y="100"/>
                  </a:lnTo>
                  <a:lnTo>
                    <a:pt x="478" y="116"/>
                  </a:lnTo>
                  <a:lnTo>
                    <a:pt x="489" y="130"/>
                  </a:lnTo>
                  <a:lnTo>
                    <a:pt x="497" y="143"/>
                  </a:lnTo>
                  <a:lnTo>
                    <a:pt x="503" y="156"/>
                  </a:lnTo>
                  <a:lnTo>
                    <a:pt x="507" y="166"/>
                  </a:lnTo>
                  <a:lnTo>
                    <a:pt x="511" y="176"/>
                  </a:lnTo>
                  <a:lnTo>
                    <a:pt x="512" y="184"/>
                  </a:lnTo>
                  <a:lnTo>
                    <a:pt x="511" y="194"/>
                  </a:lnTo>
                  <a:lnTo>
                    <a:pt x="506" y="204"/>
                  </a:lnTo>
                  <a:lnTo>
                    <a:pt x="498" y="217"/>
                  </a:lnTo>
                  <a:lnTo>
                    <a:pt x="490" y="229"/>
                  </a:lnTo>
                  <a:lnTo>
                    <a:pt x="481" y="242"/>
                  </a:lnTo>
                  <a:lnTo>
                    <a:pt x="475" y="255"/>
                  </a:lnTo>
                  <a:lnTo>
                    <a:pt x="470" y="266"/>
                  </a:lnTo>
                  <a:lnTo>
                    <a:pt x="471" y="276"/>
                  </a:lnTo>
                  <a:lnTo>
                    <a:pt x="480" y="300"/>
                  </a:lnTo>
                  <a:lnTo>
                    <a:pt x="488" y="331"/>
                  </a:lnTo>
                  <a:lnTo>
                    <a:pt x="495" y="360"/>
                  </a:lnTo>
                  <a:lnTo>
                    <a:pt x="498" y="376"/>
                  </a:lnTo>
                  <a:lnTo>
                    <a:pt x="500" y="390"/>
                  </a:lnTo>
                  <a:lnTo>
                    <a:pt x="505" y="409"/>
                  </a:lnTo>
                  <a:lnTo>
                    <a:pt x="510" y="429"/>
                  </a:lnTo>
                  <a:lnTo>
                    <a:pt x="512" y="437"/>
                  </a:lnTo>
                  <a:lnTo>
                    <a:pt x="559" y="463"/>
                  </a:lnTo>
                  <a:lnTo>
                    <a:pt x="597" y="440"/>
                  </a:lnTo>
                  <a:lnTo>
                    <a:pt x="598" y="444"/>
                  </a:lnTo>
                  <a:lnTo>
                    <a:pt x="601" y="454"/>
                  </a:lnTo>
                  <a:lnTo>
                    <a:pt x="603" y="472"/>
                  </a:lnTo>
                  <a:lnTo>
                    <a:pt x="607" y="493"/>
                  </a:lnTo>
                  <a:lnTo>
                    <a:pt x="605" y="508"/>
                  </a:lnTo>
                  <a:lnTo>
                    <a:pt x="602" y="527"/>
                  </a:lnTo>
                  <a:lnTo>
                    <a:pt x="596" y="548"/>
                  </a:lnTo>
                  <a:lnTo>
                    <a:pt x="589" y="570"/>
                  </a:lnTo>
                  <a:lnTo>
                    <a:pt x="582" y="590"/>
                  </a:lnTo>
                  <a:lnTo>
                    <a:pt x="577" y="610"/>
                  </a:lnTo>
                  <a:lnTo>
                    <a:pt x="572" y="625"/>
                  </a:lnTo>
                  <a:lnTo>
                    <a:pt x="571" y="634"/>
                  </a:lnTo>
                  <a:lnTo>
                    <a:pt x="571" y="648"/>
                  </a:lnTo>
                  <a:lnTo>
                    <a:pt x="570" y="662"/>
                  </a:lnTo>
                  <a:lnTo>
                    <a:pt x="567" y="677"/>
                  </a:lnTo>
                  <a:lnTo>
                    <a:pt x="565" y="691"/>
                  </a:lnTo>
                  <a:lnTo>
                    <a:pt x="560" y="698"/>
                  </a:lnTo>
                  <a:lnTo>
                    <a:pt x="548" y="703"/>
                  </a:lnTo>
                  <a:lnTo>
                    <a:pt x="530" y="710"/>
                  </a:lnTo>
                  <a:lnTo>
                    <a:pt x="512" y="715"/>
                  </a:lnTo>
                  <a:lnTo>
                    <a:pt x="491" y="720"/>
                  </a:lnTo>
                  <a:lnTo>
                    <a:pt x="473" y="722"/>
                  </a:lnTo>
                  <a:lnTo>
                    <a:pt x="459" y="722"/>
                  </a:lnTo>
                  <a:lnTo>
                    <a:pt x="451" y="720"/>
                  </a:lnTo>
                  <a:lnTo>
                    <a:pt x="455" y="700"/>
                  </a:lnTo>
                  <a:lnTo>
                    <a:pt x="459" y="680"/>
                  </a:lnTo>
                  <a:lnTo>
                    <a:pt x="461" y="663"/>
                  </a:lnTo>
                  <a:lnTo>
                    <a:pt x="462" y="647"/>
                  </a:lnTo>
                  <a:lnTo>
                    <a:pt x="461" y="639"/>
                  </a:lnTo>
                  <a:lnTo>
                    <a:pt x="459" y="631"/>
                  </a:lnTo>
                  <a:lnTo>
                    <a:pt x="455" y="620"/>
                  </a:lnTo>
                  <a:lnTo>
                    <a:pt x="450" y="611"/>
                  </a:lnTo>
                  <a:lnTo>
                    <a:pt x="444" y="601"/>
                  </a:lnTo>
                  <a:lnTo>
                    <a:pt x="437" y="589"/>
                  </a:lnTo>
                  <a:lnTo>
                    <a:pt x="431" y="577"/>
                  </a:lnTo>
                  <a:lnTo>
                    <a:pt x="424" y="564"/>
                  </a:lnTo>
                  <a:lnTo>
                    <a:pt x="420" y="559"/>
                  </a:lnTo>
                  <a:lnTo>
                    <a:pt x="413" y="553"/>
                  </a:lnTo>
                  <a:lnTo>
                    <a:pt x="406" y="549"/>
                  </a:lnTo>
                  <a:lnTo>
                    <a:pt x="399" y="543"/>
                  </a:lnTo>
                  <a:lnTo>
                    <a:pt x="393" y="538"/>
                  </a:lnTo>
                  <a:lnTo>
                    <a:pt x="387" y="535"/>
                  </a:lnTo>
                  <a:lnTo>
                    <a:pt x="384" y="533"/>
                  </a:lnTo>
                  <a:lnTo>
                    <a:pt x="383" y="532"/>
                  </a:lnTo>
                  <a:lnTo>
                    <a:pt x="373" y="508"/>
                  </a:lnTo>
                  <a:lnTo>
                    <a:pt x="282" y="549"/>
                  </a:lnTo>
                  <a:close/>
                </a:path>
              </a:pathLst>
            </a:custGeom>
            <a:solidFill>
              <a:srgbClr val="E5A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1193" y="1347"/>
              <a:ext cx="285" cy="158"/>
            </a:xfrm>
            <a:custGeom>
              <a:avLst/>
              <a:gdLst>
                <a:gd name="T0" fmla="*/ 1 w 570"/>
                <a:gd name="T1" fmla="*/ 1 h 316"/>
                <a:gd name="T2" fmla="*/ 1 w 570"/>
                <a:gd name="T3" fmla="*/ 1 h 316"/>
                <a:gd name="T4" fmla="*/ 1 w 570"/>
                <a:gd name="T5" fmla="*/ 1 h 316"/>
                <a:gd name="T6" fmla="*/ 1 w 570"/>
                <a:gd name="T7" fmla="*/ 1 h 316"/>
                <a:gd name="T8" fmla="*/ 1 w 570"/>
                <a:gd name="T9" fmla="*/ 1 h 316"/>
                <a:gd name="T10" fmla="*/ 0 w 570"/>
                <a:gd name="T11" fmla="*/ 1 h 316"/>
                <a:gd name="T12" fmla="*/ 1 w 570"/>
                <a:gd name="T13" fmla="*/ 1 h 316"/>
                <a:gd name="T14" fmla="*/ 1 w 570"/>
                <a:gd name="T15" fmla="*/ 1 h 316"/>
                <a:gd name="T16" fmla="*/ 1 w 570"/>
                <a:gd name="T17" fmla="*/ 1 h 316"/>
                <a:gd name="T18" fmla="*/ 1 w 570"/>
                <a:gd name="T19" fmla="*/ 1 h 316"/>
                <a:gd name="T20" fmla="*/ 1 w 570"/>
                <a:gd name="T21" fmla="*/ 1 h 316"/>
                <a:gd name="T22" fmla="*/ 1 w 570"/>
                <a:gd name="T23" fmla="*/ 1 h 316"/>
                <a:gd name="T24" fmla="*/ 1 w 570"/>
                <a:gd name="T25" fmla="*/ 1 h 316"/>
                <a:gd name="T26" fmla="*/ 1 w 570"/>
                <a:gd name="T27" fmla="*/ 1 h 316"/>
                <a:gd name="T28" fmla="*/ 1 w 570"/>
                <a:gd name="T29" fmla="*/ 1 h 316"/>
                <a:gd name="T30" fmla="*/ 1 w 570"/>
                <a:gd name="T31" fmla="*/ 1 h 316"/>
                <a:gd name="T32" fmla="*/ 1 w 570"/>
                <a:gd name="T33" fmla="*/ 1 h 316"/>
                <a:gd name="T34" fmla="*/ 1 w 570"/>
                <a:gd name="T35" fmla="*/ 1 h 316"/>
                <a:gd name="T36" fmla="*/ 1 w 570"/>
                <a:gd name="T37" fmla="*/ 1 h 316"/>
                <a:gd name="T38" fmla="*/ 1 w 570"/>
                <a:gd name="T39" fmla="*/ 1 h 316"/>
                <a:gd name="T40" fmla="*/ 1 w 570"/>
                <a:gd name="T41" fmla="*/ 1 h 316"/>
                <a:gd name="T42" fmla="*/ 1 w 570"/>
                <a:gd name="T43" fmla="*/ 1 h 316"/>
                <a:gd name="T44" fmla="*/ 1 w 570"/>
                <a:gd name="T45" fmla="*/ 1 h 316"/>
                <a:gd name="T46" fmla="*/ 1 w 570"/>
                <a:gd name="T47" fmla="*/ 1 h 316"/>
                <a:gd name="T48" fmla="*/ 1 w 570"/>
                <a:gd name="T49" fmla="*/ 1 h 316"/>
                <a:gd name="T50" fmla="*/ 1 w 570"/>
                <a:gd name="T51" fmla="*/ 1 h 316"/>
                <a:gd name="T52" fmla="*/ 1 w 570"/>
                <a:gd name="T53" fmla="*/ 1 h 316"/>
                <a:gd name="T54" fmla="*/ 1 w 570"/>
                <a:gd name="T55" fmla="*/ 1 h 316"/>
                <a:gd name="T56" fmla="*/ 1 w 570"/>
                <a:gd name="T57" fmla="*/ 1 h 316"/>
                <a:gd name="T58" fmla="*/ 1 w 570"/>
                <a:gd name="T59" fmla="*/ 1 h 316"/>
                <a:gd name="T60" fmla="*/ 1 w 570"/>
                <a:gd name="T61" fmla="*/ 1 h 316"/>
                <a:gd name="T62" fmla="*/ 1 w 570"/>
                <a:gd name="T63" fmla="*/ 1 h 316"/>
                <a:gd name="T64" fmla="*/ 1 w 570"/>
                <a:gd name="T65" fmla="*/ 1 h 316"/>
                <a:gd name="T66" fmla="*/ 1 w 570"/>
                <a:gd name="T67" fmla="*/ 1 h 316"/>
                <a:gd name="T68" fmla="*/ 1 w 570"/>
                <a:gd name="T69" fmla="*/ 1 h 316"/>
                <a:gd name="T70" fmla="*/ 1 w 570"/>
                <a:gd name="T71" fmla="*/ 1 h 316"/>
                <a:gd name="T72" fmla="*/ 1 w 570"/>
                <a:gd name="T73" fmla="*/ 1 h 316"/>
                <a:gd name="T74" fmla="*/ 1 w 570"/>
                <a:gd name="T75" fmla="*/ 1 h 316"/>
                <a:gd name="T76" fmla="*/ 1 w 570"/>
                <a:gd name="T77" fmla="*/ 1 h 316"/>
                <a:gd name="T78" fmla="*/ 1 w 570"/>
                <a:gd name="T79" fmla="*/ 1 h 316"/>
                <a:gd name="T80" fmla="*/ 1 w 570"/>
                <a:gd name="T81" fmla="*/ 1 h 316"/>
                <a:gd name="T82" fmla="*/ 1 w 570"/>
                <a:gd name="T83" fmla="*/ 1 h 316"/>
                <a:gd name="T84" fmla="*/ 1 w 570"/>
                <a:gd name="T85" fmla="*/ 1 h 316"/>
                <a:gd name="T86" fmla="*/ 1 w 570"/>
                <a:gd name="T87" fmla="*/ 1 h 316"/>
                <a:gd name="T88" fmla="*/ 1 w 570"/>
                <a:gd name="T89" fmla="*/ 1 h 316"/>
                <a:gd name="T90" fmla="*/ 1 w 570"/>
                <a:gd name="T91" fmla="*/ 1 h 316"/>
                <a:gd name="T92" fmla="*/ 1 w 570"/>
                <a:gd name="T93" fmla="*/ 1 h 316"/>
                <a:gd name="T94" fmla="*/ 1 w 570"/>
                <a:gd name="T95" fmla="*/ 1 h 3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70"/>
                <a:gd name="T145" fmla="*/ 0 h 316"/>
                <a:gd name="T146" fmla="*/ 570 w 570"/>
                <a:gd name="T147" fmla="*/ 316 h 31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70" h="316">
                  <a:moveTo>
                    <a:pt x="141" y="164"/>
                  </a:moveTo>
                  <a:lnTo>
                    <a:pt x="139" y="172"/>
                  </a:lnTo>
                  <a:lnTo>
                    <a:pt x="136" y="181"/>
                  </a:lnTo>
                  <a:lnTo>
                    <a:pt x="134" y="191"/>
                  </a:lnTo>
                  <a:lnTo>
                    <a:pt x="131" y="201"/>
                  </a:lnTo>
                  <a:lnTo>
                    <a:pt x="126" y="210"/>
                  </a:lnTo>
                  <a:lnTo>
                    <a:pt x="118" y="217"/>
                  </a:lnTo>
                  <a:lnTo>
                    <a:pt x="107" y="223"/>
                  </a:lnTo>
                  <a:lnTo>
                    <a:pt x="94" y="225"/>
                  </a:lnTo>
                  <a:lnTo>
                    <a:pt x="77" y="226"/>
                  </a:lnTo>
                  <a:lnTo>
                    <a:pt x="61" y="226"/>
                  </a:lnTo>
                  <a:lnTo>
                    <a:pt x="46" y="224"/>
                  </a:lnTo>
                  <a:lnTo>
                    <a:pt x="32" y="221"/>
                  </a:lnTo>
                  <a:lnTo>
                    <a:pt x="20" y="218"/>
                  </a:lnTo>
                  <a:lnTo>
                    <a:pt x="11" y="212"/>
                  </a:lnTo>
                  <a:lnTo>
                    <a:pt x="4" y="205"/>
                  </a:lnTo>
                  <a:lnTo>
                    <a:pt x="1" y="196"/>
                  </a:lnTo>
                  <a:lnTo>
                    <a:pt x="0" y="172"/>
                  </a:lnTo>
                  <a:lnTo>
                    <a:pt x="2" y="142"/>
                  </a:lnTo>
                  <a:lnTo>
                    <a:pt x="12" y="115"/>
                  </a:lnTo>
                  <a:lnTo>
                    <a:pt x="30" y="98"/>
                  </a:lnTo>
                  <a:lnTo>
                    <a:pt x="45" y="91"/>
                  </a:lnTo>
                  <a:lnTo>
                    <a:pt x="64" y="82"/>
                  </a:lnTo>
                  <a:lnTo>
                    <a:pt x="87" y="70"/>
                  </a:lnTo>
                  <a:lnTo>
                    <a:pt x="111" y="58"/>
                  </a:lnTo>
                  <a:lnTo>
                    <a:pt x="135" y="45"/>
                  </a:lnTo>
                  <a:lnTo>
                    <a:pt x="158" y="35"/>
                  </a:lnTo>
                  <a:lnTo>
                    <a:pt x="179" y="28"/>
                  </a:lnTo>
                  <a:lnTo>
                    <a:pt x="196" y="25"/>
                  </a:lnTo>
                  <a:lnTo>
                    <a:pt x="213" y="25"/>
                  </a:lnTo>
                  <a:lnTo>
                    <a:pt x="231" y="24"/>
                  </a:lnTo>
                  <a:lnTo>
                    <a:pt x="252" y="23"/>
                  </a:lnTo>
                  <a:lnTo>
                    <a:pt x="271" y="21"/>
                  </a:lnTo>
                  <a:lnTo>
                    <a:pt x="291" y="20"/>
                  </a:lnTo>
                  <a:lnTo>
                    <a:pt x="307" y="20"/>
                  </a:lnTo>
                  <a:lnTo>
                    <a:pt x="321" y="18"/>
                  </a:lnTo>
                  <a:lnTo>
                    <a:pt x="329" y="20"/>
                  </a:lnTo>
                  <a:lnTo>
                    <a:pt x="335" y="20"/>
                  </a:lnTo>
                  <a:lnTo>
                    <a:pt x="342" y="16"/>
                  </a:lnTo>
                  <a:lnTo>
                    <a:pt x="349" y="13"/>
                  </a:lnTo>
                  <a:lnTo>
                    <a:pt x="357" y="8"/>
                  </a:lnTo>
                  <a:lnTo>
                    <a:pt x="367" y="5"/>
                  </a:lnTo>
                  <a:lnTo>
                    <a:pt x="380" y="1"/>
                  </a:lnTo>
                  <a:lnTo>
                    <a:pt x="395" y="0"/>
                  </a:lnTo>
                  <a:lnTo>
                    <a:pt x="412" y="1"/>
                  </a:lnTo>
                  <a:lnTo>
                    <a:pt x="419" y="2"/>
                  </a:lnTo>
                  <a:lnTo>
                    <a:pt x="428" y="3"/>
                  </a:lnTo>
                  <a:lnTo>
                    <a:pt x="439" y="6"/>
                  </a:lnTo>
                  <a:lnTo>
                    <a:pt x="450" y="8"/>
                  </a:lnTo>
                  <a:lnTo>
                    <a:pt x="462" y="11"/>
                  </a:lnTo>
                  <a:lnTo>
                    <a:pt x="473" y="15"/>
                  </a:lnTo>
                  <a:lnTo>
                    <a:pt x="483" y="21"/>
                  </a:lnTo>
                  <a:lnTo>
                    <a:pt x="491" y="28"/>
                  </a:lnTo>
                  <a:lnTo>
                    <a:pt x="499" y="37"/>
                  </a:lnTo>
                  <a:lnTo>
                    <a:pt x="509" y="47"/>
                  </a:lnTo>
                  <a:lnTo>
                    <a:pt x="520" y="59"/>
                  </a:lnTo>
                  <a:lnTo>
                    <a:pt x="530" y="71"/>
                  </a:lnTo>
                  <a:lnTo>
                    <a:pt x="540" y="84"/>
                  </a:lnTo>
                  <a:lnTo>
                    <a:pt x="550" y="96"/>
                  </a:lnTo>
                  <a:lnTo>
                    <a:pt x="555" y="105"/>
                  </a:lnTo>
                  <a:lnTo>
                    <a:pt x="559" y="113"/>
                  </a:lnTo>
                  <a:lnTo>
                    <a:pt x="562" y="126"/>
                  </a:lnTo>
                  <a:lnTo>
                    <a:pt x="567" y="138"/>
                  </a:lnTo>
                  <a:lnTo>
                    <a:pt x="570" y="159"/>
                  </a:lnTo>
                  <a:lnTo>
                    <a:pt x="570" y="189"/>
                  </a:lnTo>
                  <a:lnTo>
                    <a:pt x="569" y="224"/>
                  </a:lnTo>
                  <a:lnTo>
                    <a:pt x="568" y="250"/>
                  </a:lnTo>
                  <a:lnTo>
                    <a:pt x="568" y="272"/>
                  </a:lnTo>
                  <a:lnTo>
                    <a:pt x="568" y="289"/>
                  </a:lnTo>
                  <a:lnTo>
                    <a:pt x="567" y="295"/>
                  </a:lnTo>
                  <a:lnTo>
                    <a:pt x="563" y="299"/>
                  </a:lnTo>
                  <a:lnTo>
                    <a:pt x="558" y="300"/>
                  </a:lnTo>
                  <a:lnTo>
                    <a:pt x="552" y="301"/>
                  </a:lnTo>
                  <a:lnTo>
                    <a:pt x="546" y="301"/>
                  </a:lnTo>
                  <a:lnTo>
                    <a:pt x="539" y="303"/>
                  </a:lnTo>
                  <a:lnTo>
                    <a:pt x="533" y="308"/>
                  </a:lnTo>
                  <a:lnTo>
                    <a:pt x="530" y="316"/>
                  </a:lnTo>
                  <a:lnTo>
                    <a:pt x="529" y="304"/>
                  </a:lnTo>
                  <a:lnTo>
                    <a:pt x="527" y="294"/>
                  </a:lnTo>
                  <a:lnTo>
                    <a:pt x="523" y="285"/>
                  </a:lnTo>
                  <a:lnTo>
                    <a:pt x="518" y="277"/>
                  </a:lnTo>
                  <a:lnTo>
                    <a:pt x="513" y="271"/>
                  </a:lnTo>
                  <a:lnTo>
                    <a:pt x="505" y="267"/>
                  </a:lnTo>
                  <a:lnTo>
                    <a:pt x="497" y="265"/>
                  </a:lnTo>
                  <a:lnTo>
                    <a:pt x="485" y="266"/>
                  </a:lnTo>
                  <a:lnTo>
                    <a:pt x="475" y="269"/>
                  </a:lnTo>
                  <a:lnTo>
                    <a:pt x="467" y="272"/>
                  </a:lnTo>
                  <a:lnTo>
                    <a:pt x="460" y="276"/>
                  </a:lnTo>
                  <a:lnTo>
                    <a:pt x="456" y="279"/>
                  </a:lnTo>
                  <a:lnTo>
                    <a:pt x="453" y="282"/>
                  </a:lnTo>
                  <a:lnTo>
                    <a:pt x="452" y="285"/>
                  </a:lnTo>
                  <a:lnTo>
                    <a:pt x="450" y="286"/>
                  </a:lnTo>
                  <a:lnTo>
                    <a:pt x="450" y="287"/>
                  </a:lnTo>
                  <a:lnTo>
                    <a:pt x="449" y="259"/>
                  </a:lnTo>
                  <a:lnTo>
                    <a:pt x="445" y="239"/>
                  </a:lnTo>
                  <a:lnTo>
                    <a:pt x="439" y="221"/>
                  </a:lnTo>
                  <a:lnTo>
                    <a:pt x="432" y="208"/>
                  </a:lnTo>
                  <a:lnTo>
                    <a:pt x="425" y="199"/>
                  </a:lnTo>
                  <a:lnTo>
                    <a:pt x="417" y="198"/>
                  </a:lnTo>
                  <a:lnTo>
                    <a:pt x="411" y="202"/>
                  </a:lnTo>
                  <a:lnTo>
                    <a:pt x="409" y="204"/>
                  </a:lnTo>
                  <a:lnTo>
                    <a:pt x="411" y="201"/>
                  </a:lnTo>
                  <a:lnTo>
                    <a:pt x="416" y="194"/>
                  </a:lnTo>
                  <a:lnTo>
                    <a:pt x="424" y="184"/>
                  </a:lnTo>
                  <a:lnTo>
                    <a:pt x="432" y="175"/>
                  </a:lnTo>
                  <a:lnTo>
                    <a:pt x="434" y="169"/>
                  </a:lnTo>
                  <a:lnTo>
                    <a:pt x="432" y="163"/>
                  </a:lnTo>
                  <a:lnTo>
                    <a:pt x="426" y="156"/>
                  </a:lnTo>
                  <a:lnTo>
                    <a:pt x="417" y="149"/>
                  </a:lnTo>
                  <a:lnTo>
                    <a:pt x="409" y="142"/>
                  </a:lnTo>
                  <a:lnTo>
                    <a:pt x="400" y="137"/>
                  </a:lnTo>
                  <a:lnTo>
                    <a:pt x="394" y="134"/>
                  </a:lnTo>
                  <a:lnTo>
                    <a:pt x="391" y="133"/>
                  </a:lnTo>
                  <a:lnTo>
                    <a:pt x="390" y="133"/>
                  </a:lnTo>
                  <a:lnTo>
                    <a:pt x="387" y="133"/>
                  </a:lnTo>
                  <a:lnTo>
                    <a:pt x="383" y="131"/>
                  </a:lnTo>
                  <a:lnTo>
                    <a:pt x="378" y="131"/>
                  </a:lnTo>
                  <a:lnTo>
                    <a:pt x="371" y="131"/>
                  </a:lnTo>
                  <a:lnTo>
                    <a:pt x="364" y="130"/>
                  </a:lnTo>
                  <a:lnTo>
                    <a:pt x="357" y="130"/>
                  </a:lnTo>
                  <a:lnTo>
                    <a:pt x="350" y="130"/>
                  </a:lnTo>
                  <a:lnTo>
                    <a:pt x="344" y="130"/>
                  </a:lnTo>
                  <a:lnTo>
                    <a:pt x="340" y="131"/>
                  </a:lnTo>
                  <a:lnTo>
                    <a:pt x="335" y="134"/>
                  </a:lnTo>
                  <a:lnTo>
                    <a:pt x="331" y="136"/>
                  </a:lnTo>
                  <a:lnTo>
                    <a:pt x="327" y="139"/>
                  </a:lnTo>
                  <a:lnTo>
                    <a:pt x="322" y="143"/>
                  </a:lnTo>
                  <a:lnTo>
                    <a:pt x="315" y="146"/>
                  </a:lnTo>
                  <a:lnTo>
                    <a:pt x="306" y="151"/>
                  </a:lnTo>
                  <a:lnTo>
                    <a:pt x="296" y="156"/>
                  </a:lnTo>
                  <a:lnTo>
                    <a:pt x="283" y="159"/>
                  </a:lnTo>
                  <a:lnTo>
                    <a:pt x="270" y="164"/>
                  </a:lnTo>
                  <a:lnTo>
                    <a:pt x="258" y="166"/>
                  </a:lnTo>
                  <a:lnTo>
                    <a:pt x="245" y="168"/>
                  </a:lnTo>
                  <a:lnTo>
                    <a:pt x="233" y="171"/>
                  </a:lnTo>
                  <a:lnTo>
                    <a:pt x="224" y="172"/>
                  </a:lnTo>
                  <a:lnTo>
                    <a:pt x="217" y="172"/>
                  </a:lnTo>
                  <a:lnTo>
                    <a:pt x="209" y="172"/>
                  </a:lnTo>
                  <a:lnTo>
                    <a:pt x="199" y="171"/>
                  </a:lnTo>
                  <a:lnTo>
                    <a:pt x="186" y="169"/>
                  </a:lnTo>
                  <a:lnTo>
                    <a:pt x="173" y="167"/>
                  </a:lnTo>
                  <a:lnTo>
                    <a:pt x="161" y="166"/>
                  </a:lnTo>
                  <a:lnTo>
                    <a:pt x="150" y="165"/>
                  </a:lnTo>
                  <a:lnTo>
                    <a:pt x="143" y="164"/>
                  </a:lnTo>
                  <a:lnTo>
                    <a:pt x="141" y="164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711" y="1850"/>
              <a:ext cx="1004" cy="627"/>
            </a:xfrm>
            <a:custGeom>
              <a:avLst/>
              <a:gdLst>
                <a:gd name="T0" fmla="*/ 0 w 2009"/>
                <a:gd name="T1" fmla="*/ 1 h 1253"/>
                <a:gd name="T2" fmla="*/ 0 w 2009"/>
                <a:gd name="T3" fmla="*/ 1 h 1253"/>
                <a:gd name="T4" fmla="*/ 0 w 2009"/>
                <a:gd name="T5" fmla="*/ 1 h 1253"/>
                <a:gd name="T6" fmla="*/ 0 w 2009"/>
                <a:gd name="T7" fmla="*/ 1 h 1253"/>
                <a:gd name="T8" fmla="*/ 0 w 2009"/>
                <a:gd name="T9" fmla="*/ 1 h 1253"/>
                <a:gd name="T10" fmla="*/ 0 w 2009"/>
                <a:gd name="T11" fmla="*/ 1 h 1253"/>
                <a:gd name="T12" fmla="*/ 0 w 2009"/>
                <a:gd name="T13" fmla="*/ 1 h 1253"/>
                <a:gd name="T14" fmla="*/ 0 w 2009"/>
                <a:gd name="T15" fmla="*/ 1 h 1253"/>
                <a:gd name="T16" fmla="*/ 0 w 2009"/>
                <a:gd name="T17" fmla="*/ 1 h 1253"/>
                <a:gd name="T18" fmla="*/ 0 w 2009"/>
                <a:gd name="T19" fmla="*/ 1 h 1253"/>
                <a:gd name="T20" fmla="*/ 0 w 2009"/>
                <a:gd name="T21" fmla="*/ 1 h 1253"/>
                <a:gd name="T22" fmla="*/ 0 w 2009"/>
                <a:gd name="T23" fmla="*/ 1 h 1253"/>
                <a:gd name="T24" fmla="*/ 0 w 2009"/>
                <a:gd name="T25" fmla="*/ 1 h 1253"/>
                <a:gd name="T26" fmla="*/ 0 w 2009"/>
                <a:gd name="T27" fmla="*/ 1 h 1253"/>
                <a:gd name="T28" fmla="*/ 0 w 2009"/>
                <a:gd name="T29" fmla="*/ 1 h 1253"/>
                <a:gd name="T30" fmla="*/ 0 w 2009"/>
                <a:gd name="T31" fmla="*/ 1 h 1253"/>
                <a:gd name="T32" fmla="*/ 0 w 2009"/>
                <a:gd name="T33" fmla="*/ 1 h 1253"/>
                <a:gd name="T34" fmla="*/ 0 w 2009"/>
                <a:gd name="T35" fmla="*/ 1 h 1253"/>
                <a:gd name="T36" fmla="*/ 0 w 2009"/>
                <a:gd name="T37" fmla="*/ 0 h 1253"/>
                <a:gd name="T38" fmla="*/ 0 w 2009"/>
                <a:gd name="T39" fmla="*/ 1 h 1253"/>
                <a:gd name="T40" fmla="*/ 0 w 2009"/>
                <a:gd name="T41" fmla="*/ 1 h 1253"/>
                <a:gd name="T42" fmla="*/ 0 w 2009"/>
                <a:gd name="T43" fmla="*/ 1 h 1253"/>
                <a:gd name="T44" fmla="*/ 0 w 2009"/>
                <a:gd name="T45" fmla="*/ 1 h 1253"/>
                <a:gd name="T46" fmla="*/ 0 w 2009"/>
                <a:gd name="T47" fmla="*/ 1 h 1253"/>
                <a:gd name="T48" fmla="*/ 0 w 2009"/>
                <a:gd name="T49" fmla="*/ 1 h 1253"/>
                <a:gd name="T50" fmla="*/ 0 w 2009"/>
                <a:gd name="T51" fmla="*/ 1 h 1253"/>
                <a:gd name="T52" fmla="*/ 0 w 2009"/>
                <a:gd name="T53" fmla="*/ 1 h 1253"/>
                <a:gd name="T54" fmla="*/ 0 w 2009"/>
                <a:gd name="T55" fmla="*/ 1 h 1253"/>
                <a:gd name="T56" fmla="*/ 0 w 2009"/>
                <a:gd name="T57" fmla="*/ 1 h 1253"/>
                <a:gd name="T58" fmla="*/ 0 w 2009"/>
                <a:gd name="T59" fmla="*/ 1 h 1253"/>
                <a:gd name="T60" fmla="*/ 0 w 2009"/>
                <a:gd name="T61" fmla="*/ 1 h 1253"/>
                <a:gd name="T62" fmla="*/ 0 w 2009"/>
                <a:gd name="T63" fmla="*/ 1 h 1253"/>
                <a:gd name="T64" fmla="*/ 0 w 2009"/>
                <a:gd name="T65" fmla="*/ 1 h 1253"/>
                <a:gd name="T66" fmla="*/ 0 w 2009"/>
                <a:gd name="T67" fmla="*/ 1 h 1253"/>
                <a:gd name="T68" fmla="*/ 0 w 2009"/>
                <a:gd name="T69" fmla="*/ 1 h 1253"/>
                <a:gd name="T70" fmla="*/ 0 w 2009"/>
                <a:gd name="T71" fmla="*/ 1 h 1253"/>
                <a:gd name="T72" fmla="*/ 0 w 2009"/>
                <a:gd name="T73" fmla="*/ 1 h 1253"/>
                <a:gd name="T74" fmla="*/ 0 w 2009"/>
                <a:gd name="T75" fmla="*/ 1 h 1253"/>
                <a:gd name="T76" fmla="*/ 0 w 2009"/>
                <a:gd name="T77" fmla="*/ 1 h 1253"/>
                <a:gd name="T78" fmla="*/ 0 w 2009"/>
                <a:gd name="T79" fmla="*/ 1 h 1253"/>
                <a:gd name="T80" fmla="*/ 0 w 2009"/>
                <a:gd name="T81" fmla="*/ 1 h 1253"/>
                <a:gd name="T82" fmla="*/ 0 w 2009"/>
                <a:gd name="T83" fmla="*/ 1 h 1253"/>
                <a:gd name="T84" fmla="*/ 0 w 2009"/>
                <a:gd name="T85" fmla="*/ 1 h 1253"/>
                <a:gd name="T86" fmla="*/ 0 w 2009"/>
                <a:gd name="T87" fmla="*/ 1 h 1253"/>
                <a:gd name="T88" fmla="*/ 0 w 2009"/>
                <a:gd name="T89" fmla="*/ 1 h 1253"/>
                <a:gd name="T90" fmla="*/ 0 w 2009"/>
                <a:gd name="T91" fmla="*/ 1 h 1253"/>
                <a:gd name="T92" fmla="*/ 0 w 2009"/>
                <a:gd name="T93" fmla="*/ 1 h 1253"/>
                <a:gd name="T94" fmla="*/ 0 w 2009"/>
                <a:gd name="T95" fmla="*/ 1 h 1253"/>
                <a:gd name="T96" fmla="*/ 0 w 2009"/>
                <a:gd name="T97" fmla="*/ 1 h 1253"/>
                <a:gd name="T98" fmla="*/ 0 w 2009"/>
                <a:gd name="T99" fmla="*/ 1 h 1253"/>
                <a:gd name="T100" fmla="*/ 0 w 2009"/>
                <a:gd name="T101" fmla="*/ 1 h 1253"/>
                <a:gd name="T102" fmla="*/ 0 w 2009"/>
                <a:gd name="T103" fmla="*/ 1 h 1253"/>
                <a:gd name="T104" fmla="*/ 0 w 2009"/>
                <a:gd name="T105" fmla="*/ 1 h 1253"/>
                <a:gd name="T106" fmla="*/ 0 w 2009"/>
                <a:gd name="T107" fmla="*/ 1 h 1253"/>
                <a:gd name="T108" fmla="*/ 0 w 2009"/>
                <a:gd name="T109" fmla="*/ 1 h 1253"/>
                <a:gd name="T110" fmla="*/ 0 w 2009"/>
                <a:gd name="T111" fmla="*/ 1 h 1253"/>
                <a:gd name="T112" fmla="*/ 0 w 2009"/>
                <a:gd name="T113" fmla="*/ 1 h 1253"/>
                <a:gd name="T114" fmla="*/ 0 w 2009"/>
                <a:gd name="T115" fmla="*/ 1 h 1253"/>
                <a:gd name="T116" fmla="*/ 0 w 2009"/>
                <a:gd name="T117" fmla="*/ 1 h 125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009"/>
                <a:gd name="T178" fmla="*/ 0 h 1253"/>
                <a:gd name="T179" fmla="*/ 2009 w 2009"/>
                <a:gd name="T180" fmla="*/ 1253 h 125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009" h="1253">
                  <a:moveTo>
                    <a:pt x="1990" y="665"/>
                  </a:moveTo>
                  <a:lnTo>
                    <a:pt x="2003" y="652"/>
                  </a:lnTo>
                  <a:lnTo>
                    <a:pt x="2009" y="637"/>
                  </a:lnTo>
                  <a:lnTo>
                    <a:pt x="2009" y="622"/>
                  </a:lnTo>
                  <a:lnTo>
                    <a:pt x="2005" y="606"/>
                  </a:lnTo>
                  <a:lnTo>
                    <a:pt x="2001" y="590"/>
                  </a:lnTo>
                  <a:lnTo>
                    <a:pt x="1994" y="574"/>
                  </a:lnTo>
                  <a:lnTo>
                    <a:pt x="1988" y="557"/>
                  </a:lnTo>
                  <a:lnTo>
                    <a:pt x="1985" y="542"/>
                  </a:lnTo>
                  <a:lnTo>
                    <a:pt x="1985" y="535"/>
                  </a:lnTo>
                  <a:lnTo>
                    <a:pt x="1986" y="528"/>
                  </a:lnTo>
                  <a:lnTo>
                    <a:pt x="1988" y="522"/>
                  </a:lnTo>
                  <a:lnTo>
                    <a:pt x="1990" y="516"/>
                  </a:lnTo>
                  <a:lnTo>
                    <a:pt x="1992" y="511"/>
                  </a:lnTo>
                  <a:lnTo>
                    <a:pt x="1993" y="505"/>
                  </a:lnTo>
                  <a:lnTo>
                    <a:pt x="1992" y="498"/>
                  </a:lnTo>
                  <a:lnTo>
                    <a:pt x="1988" y="491"/>
                  </a:lnTo>
                  <a:lnTo>
                    <a:pt x="1981" y="484"/>
                  </a:lnTo>
                  <a:lnTo>
                    <a:pt x="1971" y="475"/>
                  </a:lnTo>
                  <a:lnTo>
                    <a:pt x="1957" y="466"/>
                  </a:lnTo>
                  <a:lnTo>
                    <a:pt x="1937" y="454"/>
                  </a:lnTo>
                  <a:lnTo>
                    <a:pt x="1912" y="440"/>
                  </a:lnTo>
                  <a:lnTo>
                    <a:pt x="1881" y="425"/>
                  </a:lnTo>
                  <a:lnTo>
                    <a:pt x="1843" y="408"/>
                  </a:lnTo>
                  <a:lnTo>
                    <a:pt x="1796" y="388"/>
                  </a:lnTo>
                  <a:lnTo>
                    <a:pt x="1771" y="378"/>
                  </a:lnTo>
                  <a:lnTo>
                    <a:pt x="1745" y="366"/>
                  </a:lnTo>
                  <a:lnTo>
                    <a:pt x="1717" y="354"/>
                  </a:lnTo>
                  <a:lnTo>
                    <a:pt x="1688" y="341"/>
                  </a:lnTo>
                  <a:lnTo>
                    <a:pt x="1659" y="328"/>
                  </a:lnTo>
                  <a:lnTo>
                    <a:pt x="1629" y="314"/>
                  </a:lnTo>
                  <a:lnTo>
                    <a:pt x="1598" y="301"/>
                  </a:lnTo>
                  <a:lnTo>
                    <a:pt x="1567" y="287"/>
                  </a:lnTo>
                  <a:lnTo>
                    <a:pt x="1536" y="273"/>
                  </a:lnTo>
                  <a:lnTo>
                    <a:pt x="1504" y="258"/>
                  </a:lnTo>
                  <a:lnTo>
                    <a:pt x="1472" y="243"/>
                  </a:lnTo>
                  <a:lnTo>
                    <a:pt x="1441" y="229"/>
                  </a:lnTo>
                  <a:lnTo>
                    <a:pt x="1410" y="214"/>
                  </a:lnTo>
                  <a:lnTo>
                    <a:pt x="1379" y="199"/>
                  </a:lnTo>
                  <a:lnTo>
                    <a:pt x="1349" y="185"/>
                  </a:lnTo>
                  <a:lnTo>
                    <a:pt x="1319" y="171"/>
                  </a:lnTo>
                  <a:lnTo>
                    <a:pt x="1289" y="158"/>
                  </a:lnTo>
                  <a:lnTo>
                    <a:pt x="1261" y="144"/>
                  </a:lnTo>
                  <a:lnTo>
                    <a:pt x="1233" y="131"/>
                  </a:lnTo>
                  <a:lnTo>
                    <a:pt x="1208" y="118"/>
                  </a:lnTo>
                  <a:lnTo>
                    <a:pt x="1182" y="106"/>
                  </a:lnTo>
                  <a:lnTo>
                    <a:pt x="1158" y="94"/>
                  </a:lnTo>
                  <a:lnTo>
                    <a:pt x="1136" y="84"/>
                  </a:lnTo>
                  <a:lnTo>
                    <a:pt x="1117" y="73"/>
                  </a:lnTo>
                  <a:lnTo>
                    <a:pt x="1097" y="64"/>
                  </a:lnTo>
                  <a:lnTo>
                    <a:pt x="1081" y="55"/>
                  </a:lnTo>
                  <a:lnTo>
                    <a:pt x="1066" y="48"/>
                  </a:lnTo>
                  <a:lnTo>
                    <a:pt x="1053" y="41"/>
                  </a:lnTo>
                  <a:lnTo>
                    <a:pt x="1043" y="35"/>
                  </a:lnTo>
                  <a:lnTo>
                    <a:pt x="1033" y="31"/>
                  </a:lnTo>
                  <a:lnTo>
                    <a:pt x="1029" y="27"/>
                  </a:lnTo>
                  <a:lnTo>
                    <a:pt x="1025" y="25"/>
                  </a:lnTo>
                  <a:lnTo>
                    <a:pt x="1016" y="40"/>
                  </a:lnTo>
                  <a:lnTo>
                    <a:pt x="1006" y="53"/>
                  </a:lnTo>
                  <a:lnTo>
                    <a:pt x="994" y="64"/>
                  </a:lnTo>
                  <a:lnTo>
                    <a:pt x="981" y="73"/>
                  </a:lnTo>
                  <a:lnTo>
                    <a:pt x="968" y="80"/>
                  </a:lnTo>
                  <a:lnTo>
                    <a:pt x="954" y="85"/>
                  </a:lnTo>
                  <a:lnTo>
                    <a:pt x="940" y="86"/>
                  </a:lnTo>
                  <a:lnTo>
                    <a:pt x="926" y="84"/>
                  </a:lnTo>
                  <a:lnTo>
                    <a:pt x="912" y="78"/>
                  </a:lnTo>
                  <a:lnTo>
                    <a:pt x="897" y="70"/>
                  </a:lnTo>
                  <a:lnTo>
                    <a:pt x="883" y="61"/>
                  </a:lnTo>
                  <a:lnTo>
                    <a:pt x="869" y="49"/>
                  </a:lnTo>
                  <a:lnTo>
                    <a:pt x="857" y="38"/>
                  </a:lnTo>
                  <a:lnTo>
                    <a:pt x="848" y="25"/>
                  </a:lnTo>
                  <a:lnTo>
                    <a:pt x="841" y="12"/>
                  </a:lnTo>
                  <a:lnTo>
                    <a:pt x="838" y="1"/>
                  </a:lnTo>
                  <a:lnTo>
                    <a:pt x="830" y="1"/>
                  </a:lnTo>
                  <a:lnTo>
                    <a:pt x="819" y="0"/>
                  </a:lnTo>
                  <a:lnTo>
                    <a:pt x="805" y="0"/>
                  </a:lnTo>
                  <a:lnTo>
                    <a:pt x="787" y="0"/>
                  </a:lnTo>
                  <a:lnTo>
                    <a:pt x="769" y="1"/>
                  </a:lnTo>
                  <a:lnTo>
                    <a:pt x="747" y="1"/>
                  </a:lnTo>
                  <a:lnTo>
                    <a:pt x="723" y="2"/>
                  </a:lnTo>
                  <a:lnTo>
                    <a:pt x="697" y="2"/>
                  </a:lnTo>
                  <a:lnTo>
                    <a:pt x="671" y="3"/>
                  </a:lnTo>
                  <a:lnTo>
                    <a:pt x="642" y="4"/>
                  </a:lnTo>
                  <a:lnTo>
                    <a:pt x="612" y="5"/>
                  </a:lnTo>
                  <a:lnTo>
                    <a:pt x="582" y="7"/>
                  </a:lnTo>
                  <a:lnTo>
                    <a:pt x="550" y="8"/>
                  </a:lnTo>
                  <a:lnTo>
                    <a:pt x="517" y="10"/>
                  </a:lnTo>
                  <a:lnTo>
                    <a:pt x="485" y="11"/>
                  </a:lnTo>
                  <a:lnTo>
                    <a:pt x="452" y="12"/>
                  </a:lnTo>
                  <a:lnTo>
                    <a:pt x="419" y="15"/>
                  </a:lnTo>
                  <a:lnTo>
                    <a:pt x="386" y="17"/>
                  </a:lnTo>
                  <a:lnTo>
                    <a:pt x="353" y="18"/>
                  </a:lnTo>
                  <a:lnTo>
                    <a:pt x="322" y="20"/>
                  </a:lnTo>
                  <a:lnTo>
                    <a:pt x="291" y="22"/>
                  </a:lnTo>
                  <a:lnTo>
                    <a:pt x="261" y="24"/>
                  </a:lnTo>
                  <a:lnTo>
                    <a:pt x="232" y="26"/>
                  </a:lnTo>
                  <a:lnTo>
                    <a:pt x="204" y="27"/>
                  </a:lnTo>
                  <a:lnTo>
                    <a:pt x="179" y="30"/>
                  </a:lnTo>
                  <a:lnTo>
                    <a:pt x="155" y="32"/>
                  </a:lnTo>
                  <a:lnTo>
                    <a:pt x="133" y="33"/>
                  </a:lnTo>
                  <a:lnTo>
                    <a:pt x="113" y="35"/>
                  </a:lnTo>
                  <a:lnTo>
                    <a:pt x="96" y="38"/>
                  </a:lnTo>
                  <a:lnTo>
                    <a:pt x="82" y="39"/>
                  </a:lnTo>
                  <a:lnTo>
                    <a:pt x="71" y="41"/>
                  </a:lnTo>
                  <a:lnTo>
                    <a:pt x="61" y="42"/>
                  </a:lnTo>
                  <a:lnTo>
                    <a:pt x="38" y="47"/>
                  </a:lnTo>
                  <a:lnTo>
                    <a:pt x="24" y="49"/>
                  </a:lnTo>
                  <a:lnTo>
                    <a:pt x="19" y="49"/>
                  </a:lnTo>
                  <a:lnTo>
                    <a:pt x="19" y="48"/>
                  </a:lnTo>
                  <a:lnTo>
                    <a:pt x="22" y="47"/>
                  </a:lnTo>
                  <a:lnTo>
                    <a:pt x="26" y="47"/>
                  </a:lnTo>
                  <a:lnTo>
                    <a:pt x="27" y="49"/>
                  </a:lnTo>
                  <a:lnTo>
                    <a:pt x="26" y="54"/>
                  </a:lnTo>
                  <a:lnTo>
                    <a:pt x="19" y="55"/>
                  </a:lnTo>
                  <a:lnTo>
                    <a:pt x="15" y="45"/>
                  </a:lnTo>
                  <a:lnTo>
                    <a:pt x="12" y="41"/>
                  </a:lnTo>
                  <a:lnTo>
                    <a:pt x="8" y="65"/>
                  </a:lnTo>
                  <a:lnTo>
                    <a:pt x="4" y="107"/>
                  </a:lnTo>
                  <a:lnTo>
                    <a:pt x="0" y="144"/>
                  </a:lnTo>
                  <a:lnTo>
                    <a:pt x="2" y="181"/>
                  </a:lnTo>
                  <a:lnTo>
                    <a:pt x="14" y="218"/>
                  </a:lnTo>
                  <a:lnTo>
                    <a:pt x="24" y="246"/>
                  </a:lnTo>
                  <a:lnTo>
                    <a:pt x="27" y="261"/>
                  </a:lnTo>
                  <a:lnTo>
                    <a:pt x="29" y="269"/>
                  </a:lnTo>
                  <a:lnTo>
                    <a:pt x="43" y="282"/>
                  </a:lnTo>
                  <a:lnTo>
                    <a:pt x="58" y="298"/>
                  </a:lnTo>
                  <a:lnTo>
                    <a:pt x="60" y="312"/>
                  </a:lnTo>
                  <a:lnTo>
                    <a:pt x="58" y="320"/>
                  </a:lnTo>
                  <a:lnTo>
                    <a:pt x="56" y="324"/>
                  </a:lnTo>
                  <a:lnTo>
                    <a:pt x="57" y="350"/>
                  </a:lnTo>
                  <a:lnTo>
                    <a:pt x="57" y="415"/>
                  </a:lnTo>
                  <a:lnTo>
                    <a:pt x="56" y="493"/>
                  </a:lnTo>
                  <a:lnTo>
                    <a:pt x="52" y="559"/>
                  </a:lnTo>
                  <a:lnTo>
                    <a:pt x="72" y="552"/>
                  </a:lnTo>
                  <a:lnTo>
                    <a:pt x="83" y="542"/>
                  </a:lnTo>
                  <a:lnTo>
                    <a:pt x="90" y="530"/>
                  </a:lnTo>
                  <a:lnTo>
                    <a:pt x="97" y="519"/>
                  </a:lnTo>
                  <a:lnTo>
                    <a:pt x="105" y="511"/>
                  </a:lnTo>
                  <a:lnTo>
                    <a:pt x="120" y="506"/>
                  </a:lnTo>
                  <a:lnTo>
                    <a:pt x="143" y="507"/>
                  </a:lnTo>
                  <a:lnTo>
                    <a:pt x="179" y="517"/>
                  </a:lnTo>
                  <a:lnTo>
                    <a:pt x="220" y="532"/>
                  </a:lnTo>
                  <a:lnTo>
                    <a:pt x="255" y="547"/>
                  </a:lnTo>
                  <a:lnTo>
                    <a:pt x="288" y="562"/>
                  </a:lnTo>
                  <a:lnTo>
                    <a:pt x="315" y="577"/>
                  </a:lnTo>
                  <a:lnTo>
                    <a:pt x="341" y="594"/>
                  </a:lnTo>
                  <a:lnTo>
                    <a:pt x="364" y="610"/>
                  </a:lnTo>
                  <a:lnTo>
                    <a:pt x="385" y="626"/>
                  </a:lnTo>
                  <a:lnTo>
                    <a:pt x="404" y="643"/>
                  </a:lnTo>
                  <a:lnTo>
                    <a:pt x="423" y="660"/>
                  </a:lnTo>
                  <a:lnTo>
                    <a:pt x="440" y="679"/>
                  </a:lnTo>
                  <a:lnTo>
                    <a:pt x="458" y="697"/>
                  </a:lnTo>
                  <a:lnTo>
                    <a:pt x="477" y="717"/>
                  </a:lnTo>
                  <a:lnTo>
                    <a:pt x="497" y="738"/>
                  </a:lnTo>
                  <a:lnTo>
                    <a:pt x="517" y="760"/>
                  </a:lnTo>
                  <a:lnTo>
                    <a:pt x="540" y="782"/>
                  </a:lnTo>
                  <a:lnTo>
                    <a:pt x="567" y="806"/>
                  </a:lnTo>
                  <a:lnTo>
                    <a:pt x="596" y="831"/>
                  </a:lnTo>
                  <a:lnTo>
                    <a:pt x="628" y="859"/>
                  </a:lnTo>
                  <a:lnTo>
                    <a:pt x="662" y="889"/>
                  </a:lnTo>
                  <a:lnTo>
                    <a:pt x="696" y="921"/>
                  </a:lnTo>
                  <a:lnTo>
                    <a:pt x="732" y="953"/>
                  </a:lnTo>
                  <a:lnTo>
                    <a:pt x="768" y="986"/>
                  </a:lnTo>
                  <a:lnTo>
                    <a:pt x="804" y="1018"/>
                  </a:lnTo>
                  <a:lnTo>
                    <a:pt x="839" y="1050"/>
                  </a:lnTo>
                  <a:lnTo>
                    <a:pt x="873" y="1080"/>
                  </a:lnTo>
                  <a:lnTo>
                    <a:pt x="905" y="1110"/>
                  </a:lnTo>
                  <a:lnTo>
                    <a:pt x="935" y="1137"/>
                  </a:lnTo>
                  <a:lnTo>
                    <a:pt x="962" y="1162"/>
                  </a:lnTo>
                  <a:lnTo>
                    <a:pt x="986" y="1183"/>
                  </a:lnTo>
                  <a:lnTo>
                    <a:pt x="1006" y="1200"/>
                  </a:lnTo>
                  <a:lnTo>
                    <a:pt x="1021" y="1214"/>
                  </a:lnTo>
                  <a:lnTo>
                    <a:pt x="1031" y="1223"/>
                  </a:lnTo>
                  <a:lnTo>
                    <a:pt x="1043" y="1235"/>
                  </a:lnTo>
                  <a:lnTo>
                    <a:pt x="1047" y="1243"/>
                  </a:lnTo>
                  <a:lnTo>
                    <a:pt x="1048" y="1249"/>
                  </a:lnTo>
                  <a:lnTo>
                    <a:pt x="1048" y="1252"/>
                  </a:lnTo>
                  <a:lnTo>
                    <a:pt x="1048" y="1253"/>
                  </a:lnTo>
                  <a:lnTo>
                    <a:pt x="1052" y="1253"/>
                  </a:lnTo>
                  <a:lnTo>
                    <a:pt x="1061" y="1253"/>
                  </a:lnTo>
                  <a:lnTo>
                    <a:pt x="1078" y="1253"/>
                  </a:lnTo>
                  <a:lnTo>
                    <a:pt x="1085" y="1247"/>
                  </a:lnTo>
                  <a:lnTo>
                    <a:pt x="1093" y="1243"/>
                  </a:lnTo>
                  <a:lnTo>
                    <a:pt x="1102" y="1238"/>
                  </a:lnTo>
                  <a:lnTo>
                    <a:pt x="1110" y="1235"/>
                  </a:lnTo>
                  <a:lnTo>
                    <a:pt x="1119" y="1231"/>
                  </a:lnTo>
                  <a:lnTo>
                    <a:pt x="1129" y="1228"/>
                  </a:lnTo>
                  <a:lnTo>
                    <a:pt x="1140" y="1223"/>
                  </a:lnTo>
                  <a:lnTo>
                    <a:pt x="1151" y="1217"/>
                  </a:lnTo>
                  <a:lnTo>
                    <a:pt x="1163" y="1209"/>
                  </a:lnTo>
                  <a:lnTo>
                    <a:pt x="1175" y="1201"/>
                  </a:lnTo>
                  <a:lnTo>
                    <a:pt x="1189" y="1190"/>
                  </a:lnTo>
                  <a:lnTo>
                    <a:pt x="1203" y="1176"/>
                  </a:lnTo>
                  <a:lnTo>
                    <a:pt x="1218" y="1160"/>
                  </a:lnTo>
                  <a:lnTo>
                    <a:pt x="1233" y="1139"/>
                  </a:lnTo>
                  <a:lnTo>
                    <a:pt x="1249" y="1116"/>
                  </a:lnTo>
                  <a:lnTo>
                    <a:pt x="1267" y="1088"/>
                  </a:lnTo>
                  <a:lnTo>
                    <a:pt x="1284" y="1059"/>
                  </a:lnTo>
                  <a:lnTo>
                    <a:pt x="1300" y="1034"/>
                  </a:lnTo>
                  <a:lnTo>
                    <a:pt x="1315" y="1010"/>
                  </a:lnTo>
                  <a:lnTo>
                    <a:pt x="1330" y="988"/>
                  </a:lnTo>
                  <a:lnTo>
                    <a:pt x="1344" y="968"/>
                  </a:lnTo>
                  <a:lnTo>
                    <a:pt x="1357" y="951"/>
                  </a:lnTo>
                  <a:lnTo>
                    <a:pt x="1370" y="935"/>
                  </a:lnTo>
                  <a:lnTo>
                    <a:pt x="1383" y="920"/>
                  </a:lnTo>
                  <a:lnTo>
                    <a:pt x="1396" y="907"/>
                  </a:lnTo>
                  <a:lnTo>
                    <a:pt x="1410" y="896"/>
                  </a:lnTo>
                  <a:lnTo>
                    <a:pt x="1424" y="884"/>
                  </a:lnTo>
                  <a:lnTo>
                    <a:pt x="1437" y="875"/>
                  </a:lnTo>
                  <a:lnTo>
                    <a:pt x="1452" y="866"/>
                  </a:lnTo>
                  <a:lnTo>
                    <a:pt x="1469" y="858"/>
                  </a:lnTo>
                  <a:lnTo>
                    <a:pt x="1485" y="850"/>
                  </a:lnTo>
                  <a:lnTo>
                    <a:pt x="1503" y="842"/>
                  </a:lnTo>
                  <a:lnTo>
                    <a:pt x="1523" y="833"/>
                  </a:lnTo>
                  <a:lnTo>
                    <a:pt x="1543" y="827"/>
                  </a:lnTo>
                  <a:lnTo>
                    <a:pt x="1563" y="818"/>
                  </a:lnTo>
                  <a:lnTo>
                    <a:pt x="1585" y="810"/>
                  </a:lnTo>
                  <a:lnTo>
                    <a:pt x="1607" y="803"/>
                  </a:lnTo>
                  <a:lnTo>
                    <a:pt x="1629" y="797"/>
                  </a:lnTo>
                  <a:lnTo>
                    <a:pt x="1650" y="790"/>
                  </a:lnTo>
                  <a:lnTo>
                    <a:pt x="1672" y="784"/>
                  </a:lnTo>
                  <a:lnTo>
                    <a:pt x="1693" y="778"/>
                  </a:lnTo>
                  <a:lnTo>
                    <a:pt x="1713" y="772"/>
                  </a:lnTo>
                  <a:lnTo>
                    <a:pt x="1733" y="768"/>
                  </a:lnTo>
                  <a:lnTo>
                    <a:pt x="1753" y="763"/>
                  </a:lnTo>
                  <a:lnTo>
                    <a:pt x="1770" y="760"/>
                  </a:lnTo>
                  <a:lnTo>
                    <a:pt x="1786" y="756"/>
                  </a:lnTo>
                  <a:lnTo>
                    <a:pt x="1801" y="754"/>
                  </a:lnTo>
                  <a:lnTo>
                    <a:pt x="1814" y="753"/>
                  </a:lnTo>
                  <a:lnTo>
                    <a:pt x="1839" y="748"/>
                  </a:lnTo>
                  <a:lnTo>
                    <a:pt x="1866" y="739"/>
                  </a:lnTo>
                  <a:lnTo>
                    <a:pt x="1892" y="727"/>
                  </a:lnTo>
                  <a:lnTo>
                    <a:pt x="1918" y="713"/>
                  </a:lnTo>
                  <a:lnTo>
                    <a:pt x="1942" y="698"/>
                  </a:lnTo>
                  <a:lnTo>
                    <a:pt x="1963" y="685"/>
                  </a:lnTo>
                  <a:lnTo>
                    <a:pt x="1979" y="673"/>
                  </a:lnTo>
                  <a:lnTo>
                    <a:pt x="1990" y="665"/>
                  </a:lnTo>
                  <a:close/>
                </a:path>
              </a:pathLst>
            </a:custGeom>
            <a:solidFill>
              <a:srgbClr val="99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845" y="1870"/>
              <a:ext cx="375" cy="141"/>
            </a:xfrm>
            <a:custGeom>
              <a:avLst/>
              <a:gdLst>
                <a:gd name="T0" fmla="*/ 1 w 749"/>
                <a:gd name="T1" fmla="*/ 1 h 281"/>
                <a:gd name="T2" fmla="*/ 1 w 749"/>
                <a:gd name="T3" fmla="*/ 1 h 281"/>
                <a:gd name="T4" fmla="*/ 1 w 749"/>
                <a:gd name="T5" fmla="*/ 1 h 281"/>
                <a:gd name="T6" fmla="*/ 1 w 749"/>
                <a:gd name="T7" fmla="*/ 1 h 281"/>
                <a:gd name="T8" fmla="*/ 1 w 749"/>
                <a:gd name="T9" fmla="*/ 1 h 281"/>
                <a:gd name="T10" fmla="*/ 1 w 749"/>
                <a:gd name="T11" fmla="*/ 1 h 281"/>
                <a:gd name="T12" fmla="*/ 1 w 749"/>
                <a:gd name="T13" fmla="*/ 1 h 281"/>
                <a:gd name="T14" fmla="*/ 1 w 749"/>
                <a:gd name="T15" fmla="*/ 1 h 281"/>
                <a:gd name="T16" fmla="*/ 1 w 749"/>
                <a:gd name="T17" fmla="*/ 1 h 281"/>
                <a:gd name="T18" fmla="*/ 1 w 749"/>
                <a:gd name="T19" fmla="*/ 1 h 281"/>
                <a:gd name="T20" fmla="*/ 1 w 749"/>
                <a:gd name="T21" fmla="*/ 1 h 281"/>
                <a:gd name="T22" fmla="*/ 1 w 749"/>
                <a:gd name="T23" fmla="*/ 1 h 281"/>
                <a:gd name="T24" fmla="*/ 1 w 749"/>
                <a:gd name="T25" fmla="*/ 1 h 281"/>
                <a:gd name="T26" fmla="*/ 1 w 749"/>
                <a:gd name="T27" fmla="*/ 1 h 281"/>
                <a:gd name="T28" fmla="*/ 1 w 749"/>
                <a:gd name="T29" fmla="*/ 1 h 281"/>
                <a:gd name="T30" fmla="*/ 1 w 749"/>
                <a:gd name="T31" fmla="*/ 1 h 281"/>
                <a:gd name="T32" fmla="*/ 1 w 749"/>
                <a:gd name="T33" fmla="*/ 1 h 281"/>
                <a:gd name="T34" fmla="*/ 1 w 749"/>
                <a:gd name="T35" fmla="*/ 1 h 281"/>
                <a:gd name="T36" fmla="*/ 0 w 749"/>
                <a:gd name="T37" fmla="*/ 1 h 281"/>
                <a:gd name="T38" fmla="*/ 1 w 749"/>
                <a:gd name="T39" fmla="*/ 1 h 281"/>
                <a:gd name="T40" fmla="*/ 1 w 749"/>
                <a:gd name="T41" fmla="*/ 1 h 281"/>
                <a:gd name="T42" fmla="*/ 1 w 749"/>
                <a:gd name="T43" fmla="*/ 1 h 281"/>
                <a:gd name="T44" fmla="*/ 1 w 749"/>
                <a:gd name="T45" fmla="*/ 1 h 281"/>
                <a:gd name="T46" fmla="*/ 1 w 749"/>
                <a:gd name="T47" fmla="*/ 1 h 281"/>
                <a:gd name="T48" fmla="*/ 1 w 749"/>
                <a:gd name="T49" fmla="*/ 1 h 281"/>
                <a:gd name="T50" fmla="*/ 1 w 749"/>
                <a:gd name="T51" fmla="*/ 1 h 281"/>
                <a:gd name="T52" fmla="*/ 1 w 749"/>
                <a:gd name="T53" fmla="*/ 1 h 281"/>
                <a:gd name="T54" fmla="*/ 1 w 749"/>
                <a:gd name="T55" fmla="*/ 1 h 281"/>
                <a:gd name="T56" fmla="*/ 1 w 749"/>
                <a:gd name="T57" fmla="*/ 1 h 281"/>
                <a:gd name="T58" fmla="*/ 1 w 749"/>
                <a:gd name="T59" fmla="*/ 1 h 281"/>
                <a:gd name="T60" fmla="*/ 1 w 749"/>
                <a:gd name="T61" fmla="*/ 1 h 281"/>
                <a:gd name="T62" fmla="*/ 1 w 749"/>
                <a:gd name="T63" fmla="*/ 1 h 281"/>
                <a:gd name="T64" fmla="*/ 1 w 749"/>
                <a:gd name="T65" fmla="*/ 1 h 281"/>
                <a:gd name="T66" fmla="*/ 1 w 749"/>
                <a:gd name="T67" fmla="*/ 1 h 281"/>
                <a:gd name="T68" fmla="*/ 1 w 749"/>
                <a:gd name="T69" fmla="*/ 1 h 281"/>
                <a:gd name="T70" fmla="*/ 1 w 749"/>
                <a:gd name="T71" fmla="*/ 1 h 281"/>
                <a:gd name="T72" fmla="*/ 1 w 749"/>
                <a:gd name="T73" fmla="*/ 0 h 281"/>
                <a:gd name="T74" fmla="*/ 1 w 749"/>
                <a:gd name="T75" fmla="*/ 1 h 281"/>
                <a:gd name="T76" fmla="*/ 1 w 749"/>
                <a:gd name="T77" fmla="*/ 1 h 281"/>
                <a:gd name="T78" fmla="*/ 1 w 749"/>
                <a:gd name="T79" fmla="*/ 1 h 281"/>
                <a:gd name="T80" fmla="*/ 1 w 749"/>
                <a:gd name="T81" fmla="*/ 1 h 281"/>
                <a:gd name="T82" fmla="*/ 1 w 749"/>
                <a:gd name="T83" fmla="*/ 1 h 281"/>
                <a:gd name="T84" fmla="*/ 1 w 749"/>
                <a:gd name="T85" fmla="*/ 1 h 281"/>
                <a:gd name="T86" fmla="*/ 1 w 749"/>
                <a:gd name="T87" fmla="*/ 1 h 281"/>
                <a:gd name="T88" fmla="*/ 1 w 749"/>
                <a:gd name="T89" fmla="*/ 1 h 281"/>
                <a:gd name="T90" fmla="*/ 1 w 749"/>
                <a:gd name="T91" fmla="*/ 1 h 281"/>
                <a:gd name="T92" fmla="*/ 1 w 749"/>
                <a:gd name="T93" fmla="*/ 1 h 281"/>
                <a:gd name="T94" fmla="*/ 1 w 749"/>
                <a:gd name="T95" fmla="*/ 1 h 281"/>
                <a:gd name="T96" fmla="*/ 1 w 749"/>
                <a:gd name="T97" fmla="*/ 1 h 281"/>
                <a:gd name="T98" fmla="*/ 1 w 749"/>
                <a:gd name="T99" fmla="*/ 1 h 281"/>
                <a:gd name="T100" fmla="*/ 1 w 749"/>
                <a:gd name="T101" fmla="*/ 1 h 281"/>
                <a:gd name="T102" fmla="*/ 1 w 749"/>
                <a:gd name="T103" fmla="*/ 1 h 281"/>
                <a:gd name="T104" fmla="*/ 1 w 749"/>
                <a:gd name="T105" fmla="*/ 1 h 281"/>
                <a:gd name="T106" fmla="*/ 1 w 749"/>
                <a:gd name="T107" fmla="*/ 1 h 281"/>
                <a:gd name="T108" fmla="*/ 1 w 749"/>
                <a:gd name="T109" fmla="*/ 1 h 281"/>
                <a:gd name="T110" fmla="*/ 1 w 749"/>
                <a:gd name="T111" fmla="*/ 1 h 281"/>
                <a:gd name="T112" fmla="*/ 1 w 749"/>
                <a:gd name="T113" fmla="*/ 1 h 281"/>
                <a:gd name="T114" fmla="*/ 1 w 749"/>
                <a:gd name="T115" fmla="*/ 1 h 281"/>
                <a:gd name="T116" fmla="*/ 1 w 749"/>
                <a:gd name="T117" fmla="*/ 1 h 281"/>
                <a:gd name="T118" fmla="*/ 1 w 749"/>
                <a:gd name="T119" fmla="*/ 1 h 281"/>
                <a:gd name="T120" fmla="*/ 1 w 749"/>
                <a:gd name="T121" fmla="*/ 1 h 281"/>
                <a:gd name="T122" fmla="*/ 1 w 749"/>
                <a:gd name="T123" fmla="*/ 1 h 281"/>
                <a:gd name="T124" fmla="*/ 1 w 749"/>
                <a:gd name="T125" fmla="*/ 1 h 28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749"/>
                <a:gd name="T190" fmla="*/ 0 h 281"/>
                <a:gd name="T191" fmla="*/ 749 w 749"/>
                <a:gd name="T192" fmla="*/ 281 h 28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749" h="281">
                  <a:moveTo>
                    <a:pt x="478" y="280"/>
                  </a:moveTo>
                  <a:lnTo>
                    <a:pt x="462" y="281"/>
                  </a:lnTo>
                  <a:lnTo>
                    <a:pt x="442" y="277"/>
                  </a:lnTo>
                  <a:lnTo>
                    <a:pt x="421" y="271"/>
                  </a:lnTo>
                  <a:lnTo>
                    <a:pt x="399" y="262"/>
                  </a:lnTo>
                  <a:lnTo>
                    <a:pt x="379" y="253"/>
                  </a:lnTo>
                  <a:lnTo>
                    <a:pt x="360" y="242"/>
                  </a:lnTo>
                  <a:lnTo>
                    <a:pt x="344" y="234"/>
                  </a:lnTo>
                  <a:lnTo>
                    <a:pt x="331" y="227"/>
                  </a:lnTo>
                  <a:lnTo>
                    <a:pt x="321" y="221"/>
                  </a:lnTo>
                  <a:lnTo>
                    <a:pt x="309" y="214"/>
                  </a:lnTo>
                  <a:lnTo>
                    <a:pt x="298" y="206"/>
                  </a:lnTo>
                  <a:lnTo>
                    <a:pt x="286" y="198"/>
                  </a:lnTo>
                  <a:lnTo>
                    <a:pt x="276" y="190"/>
                  </a:lnTo>
                  <a:lnTo>
                    <a:pt x="268" y="184"/>
                  </a:lnTo>
                  <a:lnTo>
                    <a:pt x="263" y="180"/>
                  </a:lnTo>
                  <a:lnTo>
                    <a:pt x="261" y="179"/>
                  </a:lnTo>
                  <a:lnTo>
                    <a:pt x="259" y="176"/>
                  </a:lnTo>
                  <a:lnTo>
                    <a:pt x="254" y="169"/>
                  </a:lnTo>
                  <a:lnTo>
                    <a:pt x="244" y="164"/>
                  </a:lnTo>
                  <a:lnTo>
                    <a:pt x="230" y="161"/>
                  </a:lnTo>
                  <a:lnTo>
                    <a:pt x="222" y="160"/>
                  </a:lnTo>
                  <a:lnTo>
                    <a:pt x="214" y="158"/>
                  </a:lnTo>
                  <a:lnTo>
                    <a:pt x="205" y="155"/>
                  </a:lnTo>
                  <a:lnTo>
                    <a:pt x="195" y="150"/>
                  </a:lnTo>
                  <a:lnTo>
                    <a:pt x="182" y="144"/>
                  </a:lnTo>
                  <a:lnTo>
                    <a:pt x="166" y="138"/>
                  </a:lnTo>
                  <a:lnTo>
                    <a:pt x="145" y="131"/>
                  </a:lnTo>
                  <a:lnTo>
                    <a:pt x="120" y="123"/>
                  </a:lnTo>
                  <a:lnTo>
                    <a:pt x="94" y="114"/>
                  </a:lnTo>
                  <a:lnTo>
                    <a:pt x="69" y="105"/>
                  </a:lnTo>
                  <a:lnTo>
                    <a:pt x="50" y="95"/>
                  </a:lnTo>
                  <a:lnTo>
                    <a:pt x="32" y="85"/>
                  </a:lnTo>
                  <a:lnTo>
                    <a:pt x="18" y="78"/>
                  </a:lnTo>
                  <a:lnTo>
                    <a:pt x="8" y="71"/>
                  </a:lnTo>
                  <a:lnTo>
                    <a:pt x="2" y="67"/>
                  </a:lnTo>
                  <a:lnTo>
                    <a:pt x="0" y="66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2" y="59"/>
                  </a:lnTo>
                  <a:lnTo>
                    <a:pt x="5" y="54"/>
                  </a:lnTo>
                  <a:lnTo>
                    <a:pt x="9" y="51"/>
                  </a:lnTo>
                  <a:lnTo>
                    <a:pt x="15" y="47"/>
                  </a:lnTo>
                  <a:lnTo>
                    <a:pt x="24" y="45"/>
                  </a:lnTo>
                  <a:lnTo>
                    <a:pt x="36" y="44"/>
                  </a:lnTo>
                  <a:lnTo>
                    <a:pt x="52" y="43"/>
                  </a:lnTo>
                  <a:lnTo>
                    <a:pt x="72" y="40"/>
                  </a:lnTo>
                  <a:lnTo>
                    <a:pt x="94" y="38"/>
                  </a:lnTo>
                  <a:lnTo>
                    <a:pt x="117" y="35"/>
                  </a:lnTo>
                  <a:lnTo>
                    <a:pt x="140" y="31"/>
                  </a:lnTo>
                  <a:lnTo>
                    <a:pt x="160" y="28"/>
                  </a:lnTo>
                  <a:lnTo>
                    <a:pt x="178" y="26"/>
                  </a:lnTo>
                  <a:lnTo>
                    <a:pt x="190" y="25"/>
                  </a:lnTo>
                  <a:lnTo>
                    <a:pt x="197" y="25"/>
                  </a:lnTo>
                  <a:lnTo>
                    <a:pt x="208" y="24"/>
                  </a:lnTo>
                  <a:lnTo>
                    <a:pt x="220" y="24"/>
                  </a:lnTo>
                  <a:lnTo>
                    <a:pt x="236" y="23"/>
                  </a:lnTo>
                  <a:lnTo>
                    <a:pt x="252" y="22"/>
                  </a:lnTo>
                  <a:lnTo>
                    <a:pt x="270" y="20"/>
                  </a:lnTo>
                  <a:lnTo>
                    <a:pt x="290" y="18"/>
                  </a:lnTo>
                  <a:lnTo>
                    <a:pt x="309" y="16"/>
                  </a:lnTo>
                  <a:lnTo>
                    <a:pt x="329" y="15"/>
                  </a:lnTo>
                  <a:lnTo>
                    <a:pt x="347" y="14"/>
                  </a:lnTo>
                  <a:lnTo>
                    <a:pt x="366" y="11"/>
                  </a:lnTo>
                  <a:lnTo>
                    <a:pt x="383" y="10"/>
                  </a:lnTo>
                  <a:lnTo>
                    <a:pt x="397" y="9"/>
                  </a:lnTo>
                  <a:lnTo>
                    <a:pt x="410" y="9"/>
                  </a:lnTo>
                  <a:lnTo>
                    <a:pt x="419" y="8"/>
                  </a:lnTo>
                  <a:lnTo>
                    <a:pt x="425" y="8"/>
                  </a:lnTo>
                  <a:lnTo>
                    <a:pt x="432" y="7"/>
                  </a:lnTo>
                  <a:lnTo>
                    <a:pt x="436" y="6"/>
                  </a:lnTo>
                  <a:lnTo>
                    <a:pt x="440" y="3"/>
                  </a:lnTo>
                  <a:lnTo>
                    <a:pt x="444" y="1"/>
                  </a:lnTo>
                  <a:lnTo>
                    <a:pt x="448" y="0"/>
                  </a:lnTo>
                  <a:lnTo>
                    <a:pt x="454" y="1"/>
                  </a:lnTo>
                  <a:lnTo>
                    <a:pt x="462" y="3"/>
                  </a:lnTo>
                  <a:lnTo>
                    <a:pt x="473" y="8"/>
                  </a:lnTo>
                  <a:lnTo>
                    <a:pt x="487" y="15"/>
                  </a:lnTo>
                  <a:lnTo>
                    <a:pt x="502" y="21"/>
                  </a:lnTo>
                  <a:lnTo>
                    <a:pt x="517" y="28"/>
                  </a:lnTo>
                  <a:lnTo>
                    <a:pt x="533" y="35"/>
                  </a:lnTo>
                  <a:lnTo>
                    <a:pt x="548" y="41"/>
                  </a:lnTo>
                  <a:lnTo>
                    <a:pt x="561" y="48"/>
                  </a:lnTo>
                  <a:lnTo>
                    <a:pt x="574" y="54"/>
                  </a:lnTo>
                  <a:lnTo>
                    <a:pt x="583" y="61"/>
                  </a:lnTo>
                  <a:lnTo>
                    <a:pt x="593" y="67"/>
                  </a:lnTo>
                  <a:lnTo>
                    <a:pt x="606" y="74"/>
                  </a:lnTo>
                  <a:lnTo>
                    <a:pt x="620" y="80"/>
                  </a:lnTo>
                  <a:lnTo>
                    <a:pt x="636" y="85"/>
                  </a:lnTo>
                  <a:lnTo>
                    <a:pt x="651" y="91"/>
                  </a:lnTo>
                  <a:lnTo>
                    <a:pt x="665" y="97"/>
                  </a:lnTo>
                  <a:lnTo>
                    <a:pt x="676" y="104"/>
                  </a:lnTo>
                  <a:lnTo>
                    <a:pt x="685" y="110"/>
                  </a:lnTo>
                  <a:lnTo>
                    <a:pt x="692" y="115"/>
                  </a:lnTo>
                  <a:lnTo>
                    <a:pt x="700" y="121"/>
                  </a:lnTo>
                  <a:lnTo>
                    <a:pt x="708" y="126"/>
                  </a:lnTo>
                  <a:lnTo>
                    <a:pt x="716" y="130"/>
                  </a:lnTo>
                  <a:lnTo>
                    <a:pt x="724" y="135"/>
                  </a:lnTo>
                  <a:lnTo>
                    <a:pt x="731" y="140"/>
                  </a:lnTo>
                  <a:lnTo>
                    <a:pt x="737" y="144"/>
                  </a:lnTo>
                  <a:lnTo>
                    <a:pt x="742" y="149"/>
                  </a:lnTo>
                  <a:lnTo>
                    <a:pt x="748" y="158"/>
                  </a:lnTo>
                  <a:lnTo>
                    <a:pt x="749" y="165"/>
                  </a:lnTo>
                  <a:lnTo>
                    <a:pt x="748" y="169"/>
                  </a:lnTo>
                  <a:lnTo>
                    <a:pt x="747" y="171"/>
                  </a:lnTo>
                  <a:lnTo>
                    <a:pt x="733" y="197"/>
                  </a:lnTo>
                  <a:lnTo>
                    <a:pt x="732" y="198"/>
                  </a:lnTo>
                  <a:lnTo>
                    <a:pt x="728" y="202"/>
                  </a:lnTo>
                  <a:lnTo>
                    <a:pt x="724" y="205"/>
                  </a:lnTo>
                  <a:lnTo>
                    <a:pt x="716" y="210"/>
                  </a:lnTo>
                  <a:lnTo>
                    <a:pt x="698" y="218"/>
                  </a:lnTo>
                  <a:lnTo>
                    <a:pt x="680" y="226"/>
                  </a:lnTo>
                  <a:lnTo>
                    <a:pt x="661" y="232"/>
                  </a:lnTo>
                  <a:lnTo>
                    <a:pt x="644" y="236"/>
                  </a:lnTo>
                  <a:lnTo>
                    <a:pt x="628" y="240"/>
                  </a:lnTo>
                  <a:lnTo>
                    <a:pt x="614" y="243"/>
                  </a:lnTo>
                  <a:lnTo>
                    <a:pt x="604" y="247"/>
                  </a:lnTo>
                  <a:lnTo>
                    <a:pt x="597" y="250"/>
                  </a:lnTo>
                  <a:lnTo>
                    <a:pt x="589" y="254"/>
                  </a:lnTo>
                  <a:lnTo>
                    <a:pt x="576" y="257"/>
                  </a:lnTo>
                  <a:lnTo>
                    <a:pt x="559" y="262"/>
                  </a:lnTo>
                  <a:lnTo>
                    <a:pt x="540" y="266"/>
                  </a:lnTo>
                  <a:lnTo>
                    <a:pt x="522" y="271"/>
                  </a:lnTo>
                  <a:lnTo>
                    <a:pt x="503" y="274"/>
                  </a:lnTo>
                  <a:lnTo>
                    <a:pt x="488" y="278"/>
                  </a:lnTo>
                  <a:lnTo>
                    <a:pt x="478" y="28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1173" y="1945"/>
              <a:ext cx="224" cy="186"/>
            </a:xfrm>
            <a:custGeom>
              <a:avLst/>
              <a:gdLst>
                <a:gd name="T0" fmla="*/ 1 w 447"/>
                <a:gd name="T1" fmla="*/ 1 h 372"/>
                <a:gd name="T2" fmla="*/ 1 w 447"/>
                <a:gd name="T3" fmla="*/ 0 h 372"/>
                <a:gd name="T4" fmla="*/ 1 w 447"/>
                <a:gd name="T5" fmla="*/ 0 h 372"/>
                <a:gd name="T6" fmla="*/ 1 w 447"/>
                <a:gd name="T7" fmla="*/ 0 h 372"/>
                <a:gd name="T8" fmla="*/ 1 w 447"/>
                <a:gd name="T9" fmla="*/ 0 h 372"/>
                <a:gd name="T10" fmla="*/ 1 w 447"/>
                <a:gd name="T11" fmla="*/ 0 h 372"/>
                <a:gd name="T12" fmla="*/ 1 w 447"/>
                <a:gd name="T13" fmla="*/ 1 h 372"/>
                <a:gd name="T14" fmla="*/ 1 w 447"/>
                <a:gd name="T15" fmla="*/ 1 h 372"/>
                <a:gd name="T16" fmla="*/ 1 w 447"/>
                <a:gd name="T17" fmla="*/ 1 h 372"/>
                <a:gd name="T18" fmla="*/ 1 w 447"/>
                <a:gd name="T19" fmla="*/ 1 h 372"/>
                <a:gd name="T20" fmla="*/ 1 w 447"/>
                <a:gd name="T21" fmla="*/ 1 h 372"/>
                <a:gd name="T22" fmla="*/ 1 w 447"/>
                <a:gd name="T23" fmla="*/ 1 h 372"/>
                <a:gd name="T24" fmla="*/ 1 w 447"/>
                <a:gd name="T25" fmla="*/ 1 h 372"/>
                <a:gd name="T26" fmla="*/ 1 w 447"/>
                <a:gd name="T27" fmla="*/ 1 h 372"/>
                <a:gd name="T28" fmla="*/ 1 w 447"/>
                <a:gd name="T29" fmla="*/ 1 h 372"/>
                <a:gd name="T30" fmla="*/ 1 w 447"/>
                <a:gd name="T31" fmla="*/ 1 h 372"/>
                <a:gd name="T32" fmla="*/ 1 w 447"/>
                <a:gd name="T33" fmla="*/ 1 h 372"/>
                <a:gd name="T34" fmla="*/ 1 w 447"/>
                <a:gd name="T35" fmla="*/ 1 h 372"/>
                <a:gd name="T36" fmla="*/ 1 w 447"/>
                <a:gd name="T37" fmla="*/ 1 h 372"/>
                <a:gd name="T38" fmla="*/ 1 w 447"/>
                <a:gd name="T39" fmla="*/ 1 h 372"/>
                <a:gd name="T40" fmla="*/ 1 w 447"/>
                <a:gd name="T41" fmla="*/ 1 h 372"/>
                <a:gd name="T42" fmla="*/ 1 w 447"/>
                <a:gd name="T43" fmla="*/ 1 h 372"/>
                <a:gd name="T44" fmla="*/ 1 w 447"/>
                <a:gd name="T45" fmla="*/ 1 h 372"/>
                <a:gd name="T46" fmla="*/ 1 w 447"/>
                <a:gd name="T47" fmla="*/ 1 h 372"/>
                <a:gd name="T48" fmla="*/ 1 w 447"/>
                <a:gd name="T49" fmla="*/ 1 h 372"/>
                <a:gd name="T50" fmla="*/ 1 w 447"/>
                <a:gd name="T51" fmla="*/ 1 h 372"/>
                <a:gd name="T52" fmla="*/ 1 w 447"/>
                <a:gd name="T53" fmla="*/ 1 h 372"/>
                <a:gd name="T54" fmla="*/ 1 w 447"/>
                <a:gd name="T55" fmla="*/ 1 h 372"/>
                <a:gd name="T56" fmla="*/ 1 w 447"/>
                <a:gd name="T57" fmla="*/ 1 h 372"/>
                <a:gd name="T58" fmla="*/ 1 w 447"/>
                <a:gd name="T59" fmla="*/ 1 h 372"/>
                <a:gd name="T60" fmla="*/ 0 w 447"/>
                <a:gd name="T61" fmla="*/ 1 h 372"/>
                <a:gd name="T62" fmla="*/ 1 w 447"/>
                <a:gd name="T63" fmla="*/ 1 h 372"/>
                <a:gd name="T64" fmla="*/ 1 w 447"/>
                <a:gd name="T65" fmla="*/ 1 h 372"/>
                <a:gd name="T66" fmla="*/ 1 w 447"/>
                <a:gd name="T67" fmla="*/ 1 h 372"/>
                <a:gd name="T68" fmla="*/ 1 w 447"/>
                <a:gd name="T69" fmla="*/ 1 h 372"/>
                <a:gd name="T70" fmla="*/ 1 w 447"/>
                <a:gd name="T71" fmla="*/ 1 h 372"/>
                <a:gd name="T72" fmla="*/ 1 w 447"/>
                <a:gd name="T73" fmla="*/ 1 h 372"/>
                <a:gd name="T74" fmla="*/ 1 w 447"/>
                <a:gd name="T75" fmla="*/ 1 h 372"/>
                <a:gd name="T76" fmla="*/ 1 w 447"/>
                <a:gd name="T77" fmla="*/ 1 h 372"/>
                <a:gd name="T78" fmla="*/ 1 w 447"/>
                <a:gd name="T79" fmla="*/ 1 h 37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47"/>
                <a:gd name="T121" fmla="*/ 0 h 372"/>
                <a:gd name="T122" fmla="*/ 447 w 447"/>
                <a:gd name="T123" fmla="*/ 372 h 37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47" h="372">
                  <a:moveTo>
                    <a:pt x="110" y="6"/>
                  </a:moveTo>
                  <a:lnTo>
                    <a:pt x="133" y="3"/>
                  </a:lnTo>
                  <a:lnTo>
                    <a:pt x="156" y="1"/>
                  </a:lnTo>
                  <a:lnTo>
                    <a:pt x="179" y="0"/>
                  </a:lnTo>
                  <a:lnTo>
                    <a:pt x="201" y="0"/>
                  </a:lnTo>
                  <a:lnTo>
                    <a:pt x="219" y="0"/>
                  </a:lnTo>
                  <a:lnTo>
                    <a:pt x="235" y="0"/>
                  </a:lnTo>
                  <a:lnTo>
                    <a:pt x="248" y="0"/>
                  </a:lnTo>
                  <a:lnTo>
                    <a:pt x="256" y="0"/>
                  </a:lnTo>
                  <a:lnTo>
                    <a:pt x="265" y="0"/>
                  </a:lnTo>
                  <a:lnTo>
                    <a:pt x="279" y="0"/>
                  </a:lnTo>
                  <a:lnTo>
                    <a:pt x="298" y="0"/>
                  </a:lnTo>
                  <a:lnTo>
                    <a:pt x="317" y="1"/>
                  </a:lnTo>
                  <a:lnTo>
                    <a:pt x="336" y="3"/>
                  </a:lnTo>
                  <a:lnTo>
                    <a:pt x="354" y="7"/>
                  </a:lnTo>
                  <a:lnTo>
                    <a:pt x="368" y="12"/>
                  </a:lnTo>
                  <a:lnTo>
                    <a:pt x="377" y="19"/>
                  </a:lnTo>
                  <a:lnTo>
                    <a:pt x="387" y="40"/>
                  </a:lnTo>
                  <a:lnTo>
                    <a:pt x="394" y="65"/>
                  </a:lnTo>
                  <a:lnTo>
                    <a:pt x="400" y="92"/>
                  </a:lnTo>
                  <a:lnTo>
                    <a:pt x="410" y="117"/>
                  </a:lnTo>
                  <a:lnTo>
                    <a:pt x="417" y="135"/>
                  </a:lnTo>
                  <a:lnTo>
                    <a:pt x="424" y="161"/>
                  </a:lnTo>
                  <a:lnTo>
                    <a:pt x="432" y="195"/>
                  </a:lnTo>
                  <a:lnTo>
                    <a:pt x="439" y="229"/>
                  </a:lnTo>
                  <a:lnTo>
                    <a:pt x="443" y="265"/>
                  </a:lnTo>
                  <a:lnTo>
                    <a:pt x="447" y="296"/>
                  </a:lnTo>
                  <a:lnTo>
                    <a:pt x="447" y="322"/>
                  </a:lnTo>
                  <a:lnTo>
                    <a:pt x="442" y="338"/>
                  </a:lnTo>
                  <a:lnTo>
                    <a:pt x="436" y="347"/>
                  </a:lnTo>
                  <a:lnTo>
                    <a:pt x="430" y="354"/>
                  </a:lnTo>
                  <a:lnTo>
                    <a:pt x="424" y="361"/>
                  </a:lnTo>
                  <a:lnTo>
                    <a:pt x="417" y="365"/>
                  </a:lnTo>
                  <a:lnTo>
                    <a:pt x="406" y="369"/>
                  </a:lnTo>
                  <a:lnTo>
                    <a:pt x="395" y="371"/>
                  </a:lnTo>
                  <a:lnTo>
                    <a:pt x="379" y="372"/>
                  </a:lnTo>
                  <a:lnTo>
                    <a:pt x="359" y="372"/>
                  </a:lnTo>
                  <a:lnTo>
                    <a:pt x="347" y="372"/>
                  </a:lnTo>
                  <a:lnTo>
                    <a:pt x="335" y="371"/>
                  </a:lnTo>
                  <a:lnTo>
                    <a:pt x="320" y="370"/>
                  </a:lnTo>
                  <a:lnTo>
                    <a:pt x="305" y="369"/>
                  </a:lnTo>
                  <a:lnTo>
                    <a:pt x="290" y="368"/>
                  </a:lnTo>
                  <a:lnTo>
                    <a:pt x="273" y="366"/>
                  </a:lnTo>
                  <a:lnTo>
                    <a:pt x="258" y="364"/>
                  </a:lnTo>
                  <a:lnTo>
                    <a:pt x="242" y="363"/>
                  </a:lnTo>
                  <a:lnTo>
                    <a:pt x="227" y="361"/>
                  </a:lnTo>
                  <a:lnTo>
                    <a:pt x="212" y="360"/>
                  </a:lnTo>
                  <a:lnTo>
                    <a:pt x="198" y="358"/>
                  </a:lnTo>
                  <a:lnTo>
                    <a:pt x="186" y="356"/>
                  </a:lnTo>
                  <a:lnTo>
                    <a:pt x="174" y="356"/>
                  </a:lnTo>
                  <a:lnTo>
                    <a:pt x="164" y="355"/>
                  </a:lnTo>
                  <a:lnTo>
                    <a:pt x="156" y="355"/>
                  </a:lnTo>
                  <a:lnTo>
                    <a:pt x="150" y="355"/>
                  </a:lnTo>
                  <a:lnTo>
                    <a:pt x="136" y="356"/>
                  </a:lnTo>
                  <a:lnTo>
                    <a:pt x="118" y="355"/>
                  </a:lnTo>
                  <a:lnTo>
                    <a:pt x="96" y="354"/>
                  </a:lnTo>
                  <a:lnTo>
                    <a:pt x="71" y="351"/>
                  </a:lnTo>
                  <a:lnTo>
                    <a:pt x="48" y="349"/>
                  </a:lnTo>
                  <a:lnTo>
                    <a:pt x="29" y="346"/>
                  </a:lnTo>
                  <a:lnTo>
                    <a:pt x="13" y="342"/>
                  </a:lnTo>
                  <a:lnTo>
                    <a:pt x="4" y="338"/>
                  </a:lnTo>
                  <a:lnTo>
                    <a:pt x="0" y="322"/>
                  </a:lnTo>
                  <a:lnTo>
                    <a:pt x="0" y="295"/>
                  </a:lnTo>
                  <a:lnTo>
                    <a:pt x="3" y="266"/>
                  </a:lnTo>
                  <a:lnTo>
                    <a:pt x="4" y="243"/>
                  </a:lnTo>
                  <a:lnTo>
                    <a:pt x="6" y="232"/>
                  </a:lnTo>
                  <a:lnTo>
                    <a:pt x="9" y="214"/>
                  </a:lnTo>
                  <a:lnTo>
                    <a:pt x="14" y="192"/>
                  </a:lnTo>
                  <a:lnTo>
                    <a:pt x="19" y="169"/>
                  </a:lnTo>
                  <a:lnTo>
                    <a:pt x="26" y="147"/>
                  </a:lnTo>
                  <a:lnTo>
                    <a:pt x="35" y="125"/>
                  </a:lnTo>
                  <a:lnTo>
                    <a:pt x="41" y="108"/>
                  </a:lnTo>
                  <a:lnTo>
                    <a:pt x="48" y="97"/>
                  </a:lnTo>
                  <a:lnTo>
                    <a:pt x="55" y="86"/>
                  </a:lnTo>
                  <a:lnTo>
                    <a:pt x="62" y="72"/>
                  </a:lnTo>
                  <a:lnTo>
                    <a:pt x="69" y="57"/>
                  </a:lnTo>
                  <a:lnTo>
                    <a:pt x="77" y="42"/>
                  </a:lnTo>
                  <a:lnTo>
                    <a:pt x="84" y="29"/>
                  </a:lnTo>
                  <a:lnTo>
                    <a:pt x="92" y="17"/>
                  </a:lnTo>
                  <a:lnTo>
                    <a:pt x="101" y="9"/>
                  </a:lnTo>
                  <a:lnTo>
                    <a:pt x="110" y="6"/>
                  </a:lnTo>
                  <a:close/>
                </a:path>
              </a:pathLst>
            </a:custGeom>
            <a:solidFill>
              <a:srgbClr val="7F9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" name="Freeform 19"/>
            <p:cNvSpPr>
              <a:spLocks/>
            </p:cNvSpPr>
            <p:nvPr/>
          </p:nvSpPr>
          <p:spPr bwMode="auto">
            <a:xfrm>
              <a:off x="1343" y="1631"/>
              <a:ext cx="110" cy="127"/>
            </a:xfrm>
            <a:custGeom>
              <a:avLst/>
              <a:gdLst>
                <a:gd name="T0" fmla="*/ 0 w 222"/>
                <a:gd name="T1" fmla="*/ 1 h 254"/>
                <a:gd name="T2" fmla="*/ 0 w 222"/>
                <a:gd name="T3" fmla="*/ 1 h 254"/>
                <a:gd name="T4" fmla="*/ 0 w 222"/>
                <a:gd name="T5" fmla="*/ 1 h 254"/>
                <a:gd name="T6" fmla="*/ 0 w 222"/>
                <a:gd name="T7" fmla="*/ 1 h 254"/>
                <a:gd name="T8" fmla="*/ 0 w 222"/>
                <a:gd name="T9" fmla="*/ 1 h 254"/>
                <a:gd name="T10" fmla="*/ 0 w 222"/>
                <a:gd name="T11" fmla="*/ 1 h 254"/>
                <a:gd name="T12" fmla="*/ 0 w 222"/>
                <a:gd name="T13" fmla="*/ 1 h 254"/>
                <a:gd name="T14" fmla="*/ 0 w 222"/>
                <a:gd name="T15" fmla="*/ 1 h 254"/>
                <a:gd name="T16" fmla="*/ 0 w 222"/>
                <a:gd name="T17" fmla="*/ 1 h 254"/>
                <a:gd name="T18" fmla="*/ 0 w 222"/>
                <a:gd name="T19" fmla="*/ 1 h 254"/>
                <a:gd name="T20" fmla="*/ 0 w 222"/>
                <a:gd name="T21" fmla="*/ 1 h 254"/>
                <a:gd name="T22" fmla="*/ 0 w 222"/>
                <a:gd name="T23" fmla="*/ 1 h 254"/>
                <a:gd name="T24" fmla="*/ 0 w 222"/>
                <a:gd name="T25" fmla="*/ 1 h 254"/>
                <a:gd name="T26" fmla="*/ 0 w 222"/>
                <a:gd name="T27" fmla="*/ 1 h 254"/>
                <a:gd name="T28" fmla="*/ 0 w 222"/>
                <a:gd name="T29" fmla="*/ 1 h 254"/>
                <a:gd name="T30" fmla="*/ 0 w 222"/>
                <a:gd name="T31" fmla="*/ 1 h 254"/>
                <a:gd name="T32" fmla="*/ 0 w 222"/>
                <a:gd name="T33" fmla="*/ 1 h 254"/>
                <a:gd name="T34" fmla="*/ 0 w 222"/>
                <a:gd name="T35" fmla="*/ 1 h 254"/>
                <a:gd name="T36" fmla="*/ 0 w 222"/>
                <a:gd name="T37" fmla="*/ 1 h 254"/>
                <a:gd name="T38" fmla="*/ 0 w 222"/>
                <a:gd name="T39" fmla="*/ 1 h 254"/>
                <a:gd name="T40" fmla="*/ 0 w 222"/>
                <a:gd name="T41" fmla="*/ 1 h 254"/>
                <a:gd name="T42" fmla="*/ 0 w 222"/>
                <a:gd name="T43" fmla="*/ 1 h 254"/>
                <a:gd name="T44" fmla="*/ 0 w 222"/>
                <a:gd name="T45" fmla="*/ 1 h 254"/>
                <a:gd name="T46" fmla="*/ 0 w 222"/>
                <a:gd name="T47" fmla="*/ 1 h 254"/>
                <a:gd name="T48" fmla="*/ 0 w 222"/>
                <a:gd name="T49" fmla="*/ 1 h 254"/>
                <a:gd name="T50" fmla="*/ 0 w 222"/>
                <a:gd name="T51" fmla="*/ 1 h 254"/>
                <a:gd name="T52" fmla="*/ 0 w 222"/>
                <a:gd name="T53" fmla="*/ 1 h 254"/>
                <a:gd name="T54" fmla="*/ 0 w 222"/>
                <a:gd name="T55" fmla="*/ 0 h 254"/>
                <a:gd name="T56" fmla="*/ 0 w 222"/>
                <a:gd name="T57" fmla="*/ 1 h 254"/>
                <a:gd name="T58" fmla="*/ 0 w 222"/>
                <a:gd name="T59" fmla="*/ 1 h 254"/>
                <a:gd name="T60" fmla="*/ 0 w 222"/>
                <a:gd name="T61" fmla="*/ 1 h 254"/>
                <a:gd name="T62" fmla="*/ 0 w 222"/>
                <a:gd name="T63" fmla="*/ 1 h 254"/>
                <a:gd name="T64" fmla="*/ 0 w 222"/>
                <a:gd name="T65" fmla="*/ 1 h 2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2"/>
                <a:gd name="T100" fmla="*/ 0 h 254"/>
                <a:gd name="T101" fmla="*/ 222 w 222"/>
                <a:gd name="T102" fmla="*/ 254 h 25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2" h="254">
                  <a:moveTo>
                    <a:pt x="204" y="151"/>
                  </a:moveTo>
                  <a:lnTo>
                    <a:pt x="196" y="166"/>
                  </a:lnTo>
                  <a:lnTo>
                    <a:pt x="185" y="181"/>
                  </a:lnTo>
                  <a:lnTo>
                    <a:pt x="172" y="196"/>
                  </a:lnTo>
                  <a:lnTo>
                    <a:pt x="158" y="210"/>
                  </a:lnTo>
                  <a:lnTo>
                    <a:pt x="143" y="223"/>
                  </a:lnTo>
                  <a:lnTo>
                    <a:pt x="128" y="233"/>
                  </a:lnTo>
                  <a:lnTo>
                    <a:pt x="113" y="241"/>
                  </a:lnTo>
                  <a:lnTo>
                    <a:pt x="101" y="246"/>
                  </a:lnTo>
                  <a:lnTo>
                    <a:pt x="90" y="249"/>
                  </a:lnTo>
                  <a:lnTo>
                    <a:pt x="81" y="252"/>
                  </a:lnTo>
                  <a:lnTo>
                    <a:pt x="75" y="254"/>
                  </a:lnTo>
                  <a:lnTo>
                    <a:pt x="68" y="254"/>
                  </a:lnTo>
                  <a:lnTo>
                    <a:pt x="62" y="253"/>
                  </a:lnTo>
                  <a:lnTo>
                    <a:pt x="57" y="249"/>
                  </a:lnTo>
                  <a:lnTo>
                    <a:pt x="49" y="245"/>
                  </a:lnTo>
                  <a:lnTo>
                    <a:pt x="39" y="237"/>
                  </a:lnTo>
                  <a:lnTo>
                    <a:pt x="29" y="229"/>
                  </a:lnTo>
                  <a:lnTo>
                    <a:pt x="20" y="223"/>
                  </a:lnTo>
                  <a:lnTo>
                    <a:pt x="12" y="217"/>
                  </a:lnTo>
                  <a:lnTo>
                    <a:pt x="6" y="210"/>
                  </a:lnTo>
                  <a:lnTo>
                    <a:pt x="2" y="203"/>
                  </a:lnTo>
                  <a:lnTo>
                    <a:pt x="0" y="194"/>
                  </a:lnTo>
                  <a:lnTo>
                    <a:pt x="0" y="183"/>
                  </a:lnTo>
                  <a:lnTo>
                    <a:pt x="4" y="166"/>
                  </a:lnTo>
                  <a:lnTo>
                    <a:pt x="8" y="148"/>
                  </a:lnTo>
                  <a:lnTo>
                    <a:pt x="15" y="127"/>
                  </a:lnTo>
                  <a:lnTo>
                    <a:pt x="22" y="106"/>
                  </a:lnTo>
                  <a:lnTo>
                    <a:pt x="29" y="86"/>
                  </a:lnTo>
                  <a:lnTo>
                    <a:pt x="37" y="67"/>
                  </a:lnTo>
                  <a:lnTo>
                    <a:pt x="45" y="52"/>
                  </a:lnTo>
                  <a:lnTo>
                    <a:pt x="53" y="41"/>
                  </a:lnTo>
                  <a:lnTo>
                    <a:pt x="60" y="34"/>
                  </a:lnTo>
                  <a:lnTo>
                    <a:pt x="66" y="31"/>
                  </a:lnTo>
                  <a:lnTo>
                    <a:pt x="72" y="29"/>
                  </a:lnTo>
                  <a:lnTo>
                    <a:pt x="77" y="27"/>
                  </a:lnTo>
                  <a:lnTo>
                    <a:pt x="83" y="27"/>
                  </a:lnTo>
                  <a:lnTo>
                    <a:pt x="89" y="27"/>
                  </a:lnTo>
                  <a:lnTo>
                    <a:pt x="95" y="28"/>
                  </a:lnTo>
                  <a:lnTo>
                    <a:pt x="101" y="30"/>
                  </a:lnTo>
                  <a:lnTo>
                    <a:pt x="106" y="34"/>
                  </a:lnTo>
                  <a:lnTo>
                    <a:pt x="117" y="42"/>
                  </a:lnTo>
                  <a:lnTo>
                    <a:pt x="122" y="48"/>
                  </a:lnTo>
                  <a:lnTo>
                    <a:pt x="125" y="51"/>
                  </a:lnTo>
                  <a:lnTo>
                    <a:pt x="125" y="52"/>
                  </a:lnTo>
                  <a:lnTo>
                    <a:pt x="126" y="51"/>
                  </a:lnTo>
                  <a:lnTo>
                    <a:pt x="132" y="48"/>
                  </a:lnTo>
                  <a:lnTo>
                    <a:pt x="141" y="41"/>
                  </a:lnTo>
                  <a:lnTo>
                    <a:pt x="154" y="31"/>
                  </a:lnTo>
                  <a:lnTo>
                    <a:pt x="164" y="21"/>
                  </a:lnTo>
                  <a:lnTo>
                    <a:pt x="166" y="13"/>
                  </a:lnTo>
                  <a:lnTo>
                    <a:pt x="164" y="7"/>
                  </a:lnTo>
                  <a:lnTo>
                    <a:pt x="163" y="5"/>
                  </a:lnTo>
                  <a:lnTo>
                    <a:pt x="163" y="4"/>
                  </a:lnTo>
                  <a:lnTo>
                    <a:pt x="165" y="3"/>
                  </a:lnTo>
                  <a:lnTo>
                    <a:pt x="168" y="0"/>
                  </a:lnTo>
                  <a:lnTo>
                    <a:pt x="172" y="0"/>
                  </a:lnTo>
                  <a:lnTo>
                    <a:pt x="177" y="1"/>
                  </a:lnTo>
                  <a:lnTo>
                    <a:pt x="183" y="7"/>
                  </a:lnTo>
                  <a:lnTo>
                    <a:pt x="189" y="18"/>
                  </a:lnTo>
                  <a:lnTo>
                    <a:pt x="198" y="34"/>
                  </a:lnTo>
                  <a:lnTo>
                    <a:pt x="211" y="70"/>
                  </a:lnTo>
                  <a:lnTo>
                    <a:pt x="218" y="96"/>
                  </a:lnTo>
                  <a:lnTo>
                    <a:pt x="222" y="113"/>
                  </a:lnTo>
                  <a:lnTo>
                    <a:pt x="222" y="119"/>
                  </a:lnTo>
                  <a:lnTo>
                    <a:pt x="204" y="151"/>
                  </a:lnTo>
                  <a:close/>
                </a:path>
              </a:pathLst>
            </a:custGeom>
            <a:solidFill>
              <a:srgbClr val="7F9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" name="Freeform 20"/>
            <p:cNvSpPr>
              <a:spLocks/>
            </p:cNvSpPr>
            <p:nvPr/>
          </p:nvSpPr>
          <p:spPr bwMode="auto">
            <a:xfrm>
              <a:off x="1439" y="1490"/>
              <a:ext cx="88" cy="149"/>
            </a:xfrm>
            <a:custGeom>
              <a:avLst/>
              <a:gdLst>
                <a:gd name="T0" fmla="*/ 0 w 177"/>
                <a:gd name="T1" fmla="*/ 1 h 297"/>
                <a:gd name="T2" fmla="*/ 0 w 177"/>
                <a:gd name="T3" fmla="*/ 1 h 297"/>
                <a:gd name="T4" fmla="*/ 0 w 177"/>
                <a:gd name="T5" fmla="*/ 1 h 297"/>
                <a:gd name="T6" fmla="*/ 0 w 177"/>
                <a:gd name="T7" fmla="*/ 1 h 297"/>
                <a:gd name="T8" fmla="*/ 0 w 177"/>
                <a:gd name="T9" fmla="*/ 1 h 297"/>
                <a:gd name="T10" fmla="*/ 0 w 177"/>
                <a:gd name="T11" fmla="*/ 1 h 297"/>
                <a:gd name="T12" fmla="*/ 0 w 177"/>
                <a:gd name="T13" fmla="*/ 1 h 297"/>
                <a:gd name="T14" fmla="*/ 0 w 177"/>
                <a:gd name="T15" fmla="*/ 1 h 297"/>
                <a:gd name="T16" fmla="*/ 0 w 177"/>
                <a:gd name="T17" fmla="*/ 1 h 297"/>
                <a:gd name="T18" fmla="*/ 0 w 177"/>
                <a:gd name="T19" fmla="*/ 1 h 297"/>
                <a:gd name="T20" fmla="*/ 0 w 177"/>
                <a:gd name="T21" fmla="*/ 1 h 297"/>
                <a:gd name="T22" fmla="*/ 0 w 177"/>
                <a:gd name="T23" fmla="*/ 1 h 297"/>
                <a:gd name="T24" fmla="*/ 0 w 177"/>
                <a:gd name="T25" fmla="*/ 1 h 297"/>
                <a:gd name="T26" fmla="*/ 0 w 177"/>
                <a:gd name="T27" fmla="*/ 1 h 297"/>
                <a:gd name="T28" fmla="*/ 0 w 177"/>
                <a:gd name="T29" fmla="*/ 1 h 297"/>
                <a:gd name="T30" fmla="*/ 0 w 177"/>
                <a:gd name="T31" fmla="*/ 1 h 297"/>
                <a:gd name="T32" fmla="*/ 0 w 177"/>
                <a:gd name="T33" fmla="*/ 1 h 297"/>
                <a:gd name="T34" fmla="*/ 0 w 177"/>
                <a:gd name="T35" fmla="*/ 1 h 297"/>
                <a:gd name="T36" fmla="*/ 0 w 177"/>
                <a:gd name="T37" fmla="*/ 1 h 297"/>
                <a:gd name="T38" fmla="*/ 0 w 177"/>
                <a:gd name="T39" fmla="*/ 1 h 297"/>
                <a:gd name="T40" fmla="*/ 0 w 177"/>
                <a:gd name="T41" fmla="*/ 1 h 297"/>
                <a:gd name="T42" fmla="*/ 0 w 177"/>
                <a:gd name="T43" fmla="*/ 1 h 297"/>
                <a:gd name="T44" fmla="*/ 0 w 177"/>
                <a:gd name="T45" fmla="*/ 1 h 297"/>
                <a:gd name="T46" fmla="*/ 0 w 177"/>
                <a:gd name="T47" fmla="*/ 1 h 297"/>
                <a:gd name="T48" fmla="*/ 0 w 177"/>
                <a:gd name="T49" fmla="*/ 1 h 297"/>
                <a:gd name="T50" fmla="*/ 0 w 177"/>
                <a:gd name="T51" fmla="*/ 1 h 297"/>
                <a:gd name="T52" fmla="*/ 0 w 177"/>
                <a:gd name="T53" fmla="*/ 1 h 297"/>
                <a:gd name="T54" fmla="*/ 0 w 177"/>
                <a:gd name="T55" fmla="*/ 1 h 297"/>
                <a:gd name="T56" fmla="*/ 0 w 177"/>
                <a:gd name="T57" fmla="*/ 1 h 297"/>
                <a:gd name="T58" fmla="*/ 0 w 177"/>
                <a:gd name="T59" fmla="*/ 1 h 297"/>
                <a:gd name="T60" fmla="*/ 0 w 177"/>
                <a:gd name="T61" fmla="*/ 1 h 297"/>
                <a:gd name="T62" fmla="*/ 0 w 177"/>
                <a:gd name="T63" fmla="*/ 1 h 29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77"/>
                <a:gd name="T97" fmla="*/ 0 h 297"/>
                <a:gd name="T98" fmla="*/ 177 w 177"/>
                <a:gd name="T99" fmla="*/ 297 h 29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77" h="297">
                  <a:moveTo>
                    <a:pt x="8" y="264"/>
                  </a:moveTo>
                  <a:lnTo>
                    <a:pt x="24" y="265"/>
                  </a:lnTo>
                  <a:lnTo>
                    <a:pt x="39" y="270"/>
                  </a:lnTo>
                  <a:lnTo>
                    <a:pt x="54" y="275"/>
                  </a:lnTo>
                  <a:lnTo>
                    <a:pt x="68" y="282"/>
                  </a:lnTo>
                  <a:lnTo>
                    <a:pt x="81" y="289"/>
                  </a:lnTo>
                  <a:lnTo>
                    <a:pt x="91" y="294"/>
                  </a:lnTo>
                  <a:lnTo>
                    <a:pt x="99" y="297"/>
                  </a:lnTo>
                  <a:lnTo>
                    <a:pt x="105" y="296"/>
                  </a:lnTo>
                  <a:lnTo>
                    <a:pt x="112" y="292"/>
                  </a:lnTo>
                  <a:lnTo>
                    <a:pt x="119" y="287"/>
                  </a:lnTo>
                  <a:lnTo>
                    <a:pt x="126" y="281"/>
                  </a:lnTo>
                  <a:lnTo>
                    <a:pt x="132" y="274"/>
                  </a:lnTo>
                  <a:lnTo>
                    <a:pt x="137" y="265"/>
                  </a:lnTo>
                  <a:lnTo>
                    <a:pt x="144" y="252"/>
                  </a:lnTo>
                  <a:lnTo>
                    <a:pt x="151" y="235"/>
                  </a:lnTo>
                  <a:lnTo>
                    <a:pt x="158" y="213"/>
                  </a:lnTo>
                  <a:lnTo>
                    <a:pt x="170" y="164"/>
                  </a:lnTo>
                  <a:lnTo>
                    <a:pt x="175" y="117"/>
                  </a:lnTo>
                  <a:lnTo>
                    <a:pt x="177" y="82"/>
                  </a:lnTo>
                  <a:lnTo>
                    <a:pt x="175" y="63"/>
                  </a:lnTo>
                  <a:lnTo>
                    <a:pt x="174" y="57"/>
                  </a:lnTo>
                  <a:lnTo>
                    <a:pt x="171" y="52"/>
                  </a:lnTo>
                  <a:lnTo>
                    <a:pt x="167" y="44"/>
                  </a:lnTo>
                  <a:lnTo>
                    <a:pt x="162" y="37"/>
                  </a:lnTo>
                  <a:lnTo>
                    <a:pt x="156" y="29"/>
                  </a:lnTo>
                  <a:lnTo>
                    <a:pt x="149" y="22"/>
                  </a:lnTo>
                  <a:lnTo>
                    <a:pt x="141" y="17"/>
                  </a:lnTo>
                  <a:lnTo>
                    <a:pt x="132" y="14"/>
                  </a:lnTo>
                  <a:lnTo>
                    <a:pt x="122" y="11"/>
                  </a:lnTo>
                  <a:lnTo>
                    <a:pt x="113" y="8"/>
                  </a:lnTo>
                  <a:lnTo>
                    <a:pt x="104" y="6"/>
                  </a:lnTo>
                  <a:lnTo>
                    <a:pt x="95" y="2"/>
                  </a:lnTo>
                  <a:lnTo>
                    <a:pt x="85" y="1"/>
                  </a:lnTo>
                  <a:lnTo>
                    <a:pt x="77" y="0"/>
                  </a:lnTo>
                  <a:lnTo>
                    <a:pt x="69" y="1"/>
                  </a:lnTo>
                  <a:lnTo>
                    <a:pt x="63" y="4"/>
                  </a:lnTo>
                  <a:lnTo>
                    <a:pt x="58" y="10"/>
                  </a:lnTo>
                  <a:lnTo>
                    <a:pt x="50" y="18"/>
                  </a:lnTo>
                  <a:lnTo>
                    <a:pt x="41" y="27"/>
                  </a:lnTo>
                  <a:lnTo>
                    <a:pt x="33" y="37"/>
                  </a:lnTo>
                  <a:lnTo>
                    <a:pt x="25" y="47"/>
                  </a:lnTo>
                  <a:lnTo>
                    <a:pt x="20" y="57"/>
                  </a:lnTo>
                  <a:lnTo>
                    <a:pt x="15" y="66"/>
                  </a:lnTo>
                  <a:lnTo>
                    <a:pt x="14" y="72"/>
                  </a:lnTo>
                  <a:lnTo>
                    <a:pt x="10" y="86"/>
                  </a:lnTo>
                  <a:lnTo>
                    <a:pt x="5" y="104"/>
                  </a:lnTo>
                  <a:lnTo>
                    <a:pt x="0" y="123"/>
                  </a:lnTo>
                  <a:lnTo>
                    <a:pt x="5" y="143"/>
                  </a:lnTo>
                  <a:lnTo>
                    <a:pt x="9" y="152"/>
                  </a:lnTo>
                  <a:lnTo>
                    <a:pt x="14" y="160"/>
                  </a:lnTo>
                  <a:lnTo>
                    <a:pt x="18" y="167"/>
                  </a:lnTo>
                  <a:lnTo>
                    <a:pt x="22" y="173"/>
                  </a:lnTo>
                  <a:lnTo>
                    <a:pt x="25" y="179"/>
                  </a:lnTo>
                  <a:lnTo>
                    <a:pt x="30" y="182"/>
                  </a:lnTo>
                  <a:lnTo>
                    <a:pt x="35" y="187"/>
                  </a:lnTo>
                  <a:lnTo>
                    <a:pt x="40" y="190"/>
                  </a:lnTo>
                  <a:lnTo>
                    <a:pt x="47" y="196"/>
                  </a:lnTo>
                  <a:lnTo>
                    <a:pt x="47" y="200"/>
                  </a:lnTo>
                  <a:lnTo>
                    <a:pt x="43" y="204"/>
                  </a:lnTo>
                  <a:lnTo>
                    <a:pt x="40" y="205"/>
                  </a:lnTo>
                  <a:lnTo>
                    <a:pt x="40" y="222"/>
                  </a:lnTo>
                  <a:lnTo>
                    <a:pt x="29" y="245"/>
                  </a:lnTo>
                  <a:lnTo>
                    <a:pt x="8" y="264"/>
                  </a:lnTo>
                  <a:close/>
                </a:path>
              </a:pathLst>
            </a:custGeom>
            <a:solidFill>
              <a:srgbClr val="7F9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1396" y="1345"/>
              <a:ext cx="95" cy="117"/>
            </a:xfrm>
            <a:custGeom>
              <a:avLst/>
              <a:gdLst>
                <a:gd name="T0" fmla="*/ 1 w 190"/>
                <a:gd name="T1" fmla="*/ 0 h 235"/>
                <a:gd name="T2" fmla="*/ 1 w 190"/>
                <a:gd name="T3" fmla="*/ 0 h 235"/>
                <a:gd name="T4" fmla="*/ 1 w 190"/>
                <a:gd name="T5" fmla="*/ 0 h 235"/>
                <a:gd name="T6" fmla="*/ 1 w 190"/>
                <a:gd name="T7" fmla="*/ 0 h 235"/>
                <a:gd name="T8" fmla="*/ 1 w 190"/>
                <a:gd name="T9" fmla="*/ 0 h 235"/>
                <a:gd name="T10" fmla="*/ 1 w 190"/>
                <a:gd name="T11" fmla="*/ 0 h 235"/>
                <a:gd name="T12" fmla="*/ 1 w 190"/>
                <a:gd name="T13" fmla="*/ 0 h 235"/>
                <a:gd name="T14" fmla="*/ 1 w 190"/>
                <a:gd name="T15" fmla="*/ 0 h 235"/>
                <a:gd name="T16" fmla="*/ 1 w 190"/>
                <a:gd name="T17" fmla="*/ 0 h 235"/>
                <a:gd name="T18" fmla="*/ 1 w 190"/>
                <a:gd name="T19" fmla="*/ 0 h 235"/>
                <a:gd name="T20" fmla="*/ 1 w 190"/>
                <a:gd name="T21" fmla="*/ 0 h 235"/>
                <a:gd name="T22" fmla="*/ 1 w 190"/>
                <a:gd name="T23" fmla="*/ 0 h 235"/>
                <a:gd name="T24" fmla="*/ 1 w 190"/>
                <a:gd name="T25" fmla="*/ 0 h 235"/>
                <a:gd name="T26" fmla="*/ 1 w 190"/>
                <a:gd name="T27" fmla="*/ 0 h 235"/>
                <a:gd name="T28" fmla="*/ 1 w 190"/>
                <a:gd name="T29" fmla="*/ 0 h 235"/>
                <a:gd name="T30" fmla="*/ 1 w 190"/>
                <a:gd name="T31" fmla="*/ 0 h 235"/>
                <a:gd name="T32" fmla="*/ 1 w 190"/>
                <a:gd name="T33" fmla="*/ 0 h 235"/>
                <a:gd name="T34" fmla="*/ 1 w 190"/>
                <a:gd name="T35" fmla="*/ 0 h 235"/>
                <a:gd name="T36" fmla="*/ 1 w 190"/>
                <a:gd name="T37" fmla="*/ 0 h 235"/>
                <a:gd name="T38" fmla="*/ 1 w 190"/>
                <a:gd name="T39" fmla="*/ 0 h 235"/>
                <a:gd name="T40" fmla="*/ 1 w 190"/>
                <a:gd name="T41" fmla="*/ 0 h 235"/>
                <a:gd name="T42" fmla="*/ 1 w 190"/>
                <a:gd name="T43" fmla="*/ 0 h 235"/>
                <a:gd name="T44" fmla="*/ 1 w 190"/>
                <a:gd name="T45" fmla="*/ 0 h 235"/>
                <a:gd name="T46" fmla="*/ 1 w 190"/>
                <a:gd name="T47" fmla="*/ 0 h 235"/>
                <a:gd name="T48" fmla="*/ 1 w 190"/>
                <a:gd name="T49" fmla="*/ 0 h 235"/>
                <a:gd name="T50" fmla="*/ 1 w 190"/>
                <a:gd name="T51" fmla="*/ 0 h 235"/>
                <a:gd name="T52" fmla="*/ 1 w 190"/>
                <a:gd name="T53" fmla="*/ 0 h 235"/>
                <a:gd name="T54" fmla="*/ 0 w 190"/>
                <a:gd name="T55" fmla="*/ 0 h 235"/>
                <a:gd name="T56" fmla="*/ 0 w 190"/>
                <a:gd name="T57" fmla="*/ 0 h 235"/>
                <a:gd name="T58" fmla="*/ 1 w 190"/>
                <a:gd name="T59" fmla="*/ 0 h 235"/>
                <a:gd name="T60" fmla="*/ 1 w 190"/>
                <a:gd name="T61" fmla="*/ 0 h 235"/>
                <a:gd name="T62" fmla="*/ 1 w 190"/>
                <a:gd name="T63" fmla="*/ 0 h 235"/>
                <a:gd name="T64" fmla="*/ 1 w 190"/>
                <a:gd name="T65" fmla="*/ 0 h 235"/>
                <a:gd name="T66" fmla="*/ 1 w 190"/>
                <a:gd name="T67" fmla="*/ 0 h 235"/>
                <a:gd name="T68" fmla="*/ 1 w 190"/>
                <a:gd name="T69" fmla="*/ 0 h 235"/>
                <a:gd name="T70" fmla="*/ 1 w 190"/>
                <a:gd name="T71" fmla="*/ 0 h 235"/>
                <a:gd name="T72" fmla="*/ 1 w 190"/>
                <a:gd name="T73" fmla="*/ 0 h 235"/>
                <a:gd name="T74" fmla="*/ 1 w 190"/>
                <a:gd name="T75" fmla="*/ 0 h 235"/>
                <a:gd name="T76" fmla="*/ 1 w 190"/>
                <a:gd name="T77" fmla="*/ 0 h 235"/>
                <a:gd name="T78" fmla="*/ 1 w 190"/>
                <a:gd name="T79" fmla="*/ 0 h 235"/>
                <a:gd name="T80" fmla="*/ 1 w 190"/>
                <a:gd name="T81" fmla="*/ 0 h 23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90"/>
                <a:gd name="T124" fmla="*/ 0 h 235"/>
                <a:gd name="T125" fmla="*/ 190 w 190"/>
                <a:gd name="T126" fmla="*/ 235 h 23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90" h="235">
                  <a:moveTo>
                    <a:pt x="162" y="95"/>
                  </a:moveTo>
                  <a:lnTo>
                    <a:pt x="169" y="109"/>
                  </a:lnTo>
                  <a:lnTo>
                    <a:pt x="176" y="124"/>
                  </a:lnTo>
                  <a:lnTo>
                    <a:pt x="181" y="140"/>
                  </a:lnTo>
                  <a:lnTo>
                    <a:pt x="185" y="156"/>
                  </a:lnTo>
                  <a:lnTo>
                    <a:pt x="189" y="172"/>
                  </a:lnTo>
                  <a:lnTo>
                    <a:pt x="190" y="188"/>
                  </a:lnTo>
                  <a:lnTo>
                    <a:pt x="189" y="205"/>
                  </a:lnTo>
                  <a:lnTo>
                    <a:pt x="184" y="222"/>
                  </a:lnTo>
                  <a:lnTo>
                    <a:pt x="177" y="227"/>
                  </a:lnTo>
                  <a:lnTo>
                    <a:pt x="169" y="232"/>
                  </a:lnTo>
                  <a:lnTo>
                    <a:pt x="161" y="235"/>
                  </a:lnTo>
                  <a:lnTo>
                    <a:pt x="153" y="235"/>
                  </a:lnTo>
                  <a:lnTo>
                    <a:pt x="151" y="227"/>
                  </a:lnTo>
                  <a:lnTo>
                    <a:pt x="152" y="219"/>
                  </a:lnTo>
                  <a:lnTo>
                    <a:pt x="154" y="210"/>
                  </a:lnTo>
                  <a:lnTo>
                    <a:pt x="155" y="202"/>
                  </a:lnTo>
                  <a:lnTo>
                    <a:pt x="149" y="174"/>
                  </a:lnTo>
                  <a:lnTo>
                    <a:pt x="141" y="147"/>
                  </a:lnTo>
                  <a:lnTo>
                    <a:pt x="129" y="120"/>
                  </a:lnTo>
                  <a:lnTo>
                    <a:pt x="114" y="95"/>
                  </a:lnTo>
                  <a:lnTo>
                    <a:pt x="95" y="72"/>
                  </a:lnTo>
                  <a:lnTo>
                    <a:pt x="74" y="51"/>
                  </a:lnTo>
                  <a:lnTo>
                    <a:pt x="51" y="34"/>
                  </a:lnTo>
                  <a:lnTo>
                    <a:pt x="26" y="19"/>
                  </a:lnTo>
                  <a:lnTo>
                    <a:pt x="18" y="15"/>
                  </a:lnTo>
                  <a:lnTo>
                    <a:pt x="9" y="14"/>
                  </a:lnTo>
                  <a:lnTo>
                    <a:pt x="0" y="12"/>
                  </a:lnTo>
                  <a:lnTo>
                    <a:pt x="0" y="2"/>
                  </a:lnTo>
                  <a:lnTo>
                    <a:pt x="2" y="1"/>
                  </a:lnTo>
                  <a:lnTo>
                    <a:pt x="4" y="1"/>
                  </a:lnTo>
                  <a:lnTo>
                    <a:pt x="7" y="1"/>
                  </a:lnTo>
                  <a:lnTo>
                    <a:pt x="10" y="0"/>
                  </a:lnTo>
                  <a:lnTo>
                    <a:pt x="33" y="2"/>
                  </a:lnTo>
                  <a:lnTo>
                    <a:pt x="55" y="8"/>
                  </a:lnTo>
                  <a:lnTo>
                    <a:pt x="76" y="17"/>
                  </a:lnTo>
                  <a:lnTo>
                    <a:pt x="95" y="29"/>
                  </a:lnTo>
                  <a:lnTo>
                    <a:pt x="114" y="43"/>
                  </a:lnTo>
                  <a:lnTo>
                    <a:pt x="131" y="59"/>
                  </a:lnTo>
                  <a:lnTo>
                    <a:pt x="147" y="76"/>
                  </a:lnTo>
                  <a:lnTo>
                    <a:pt x="162" y="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6" name="Freeform 22"/>
            <p:cNvSpPr>
              <a:spLocks/>
            </p:cNvSpPr>
            <p:nvPr/>
          </p:nvSpPr>
          <p:spPr bwMode="auto">
            <a:xfrm>
              <a:off x="1182" y="1354"/>
              <a:ext cx="153" cy="114"/>
            </a:xfrm>
            <a:custGeom>
              <a:avLst/>
              <a:gdLst>
                <a:gd name="T0" fmla="*/ 1 w 306"/>
                <a:gd name="T1" fmla="*/ 1 h 227"/>
                <a:gd name="T2" fmla="*/ 1 w 306"/>
                <a:gd name="T3" fmla="*/ 1 h 227"/>
                <a:gd name="T4" fmla="*/ 1 w 306"/>
                <a:gd name="T5" fmla="*/ 1 h 227"/>
                <a:gd name="T6" fmla="*/ 1 w 306"/>
                <a:gd name="T7" fmla="*/ 1 h 227"/>
                <a:gd name="T8" fmla="*/ 1 w 306"/>
                <a:gd name="T9" fmla="*/ 1 h 227"/>
                <a:gd name="T10" fmla="*/ 1 w 306"/>
                <a:gd name="T11" fmla="*/ 1 h 227"/>
                <a:gd name="T12" fmla="*/ 1 w 306"/>
                <a:gd name="T13" fmla="*/ 1 h 227"/>
                <a:gd name="T14" fmla="*/ 1 w 306"/>
                <a:gd name="T15" fmla="*/ 1 h 227"/>
                <a:gd name="T16" fmla="*/ 1 w 306"/>
                <a:gd name="T17" fmla="*/ 1 h 227"/>
                <a:gd name="T18" fmla="*/ 1 w 306"/>
                <a:gd name="T19" fmla="*/ 1 h 227"/>
                <a:gd name="T20" fmla="*/ 1 w 306"/>
                <a:gd name="T21" fmla="*/ 1 h 227"/>
                <a:gd name="T22" fmla="*/ 1 w 306"/>
                <a:gd name="T23" fmla="*/ 1 h 227"/>
                <a:gd name="T24" fmla="*/ 1 w 306"/>
                <a:gd name="T25" fmla="*/ 1 h 227"/>
                <a:gd name="T26" fmla="*/ 1 w 306"/>
                <a:gd name="T27" fmla="*/ 1 h 227"/>
                <a:gd name="T28" fmla="*/ 1 w 306"/>
                <a:gd name="T29" fmla="*/ 1 h 227"/>
                <a:gd name="T30" fmla="*/ 1 w 306"/>
                <a:gd name="T31" fmla="*/ 1 h 227"/>
                <a:gd name="T32" fmla="*/ 1 w 306"/>
                <a:gd name="T33" fmla="*/ 1 h 227"/>
                <a:gd name="T34" fmla="*/ 1 w 306"/>
                <a:gd name="T35" fmla="*/ 1 h 227"/>
                <a:gd name="T36" fmla="*/ 1 w 306"/>
                <a:gd name="T37" fmla="*/ 1 h 227"/>
                <a:gd name="T38" fmla="*/ 1 w 306"/>
                <a:gd name="T39" fmla="*/ 1 h 227"/>
                <a:gd name="T40" fmla="*/ 1 w 306"/>
                <a:gd name="T41" fmla="*/ 1 h 227"/>
                <a:gd name="T42" fmla="*/ 1 w 306"/>
                <a:gd name="T43" fmla="*/ 1 h 227"/>
                <a:gd name="T44" fmla="*/ 1 w 306"/>
                <a:gd name="T45" fmla="*/ 1 h 227"/>
                <a:gd name="T46" fmla="*/ 1 w 306"/>
                <a:gd name="T47" fmla="*/ 1 h 227"/>
                <a:gd name="T48" fmla="*/ 1 w 306"/>
                <a:gd name="T49" fmla="*/ 1 h 227"/>
                <a:gd name="T50" fmla="*/ 0 w 306"/>
                <a:gd name="T51" fmla="*/ 1 h 227"/>
                <a:gd name="T52" fmla="*/ 1 w 306"/>
                <a:gd name="T53" fmla="*/ 1 h 227"/>
                <a:gd name="T54" fmla="*/ 1 w 306"/>
                <a:gd name="T55" fmla="*/ 1 h 227"/>
                <a:gd name="T56" fmla="*/ 1 w 306"/>
                <a:gd name="T57" fmla="*/ 1 h 227"/>
                <a:gd name="T58" fmla="*/ 1 w 306"/>
                <a:gd name="T59" fmla="*/ 1 h 227"/>
                <a:gd name="T60" fmla="*/ 1 w 306"/>
                <a:gd name="T61" fmla="*/ 1 h 227"/>
                <a:gd name="T62" fmla="*/ 1 w 306"/>
                <a:gd name="T63" fmla="*/ 1 h 227"/>
                <a:gd name="T64" fmla="*/ 1 w 306"/>
                <a:gd name="T65" fmla="*/ 1 h 227"/>
                <a:gd name="T66" fmla="*/ 1 w 306"/>
                <a:gd name="T67" fmla="*/ 1 h 227"/>
                <a:gd name="T68" fmla="*/ 1 w 306"/>
                <a:gd name="T69" fmla="*/ 0 h 227"/>
                <a:gd name="T70" fmla="*/ 1 w 306"/>
                <a:gd name="T71" fmla="*/ 0 h 227"/>
                <a:gd name="T72" fmla="*/ 1 w 306"/>
                <a:gd name="T73" fmla="*/ 1 h 227"/>
                <a:gd name="T74" fmla="*/ 1 w 306"/>
                <a:gd name="T75" fmla="*/ 1 h 22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06"/>
                <a:gd name="T115" fmla="*/ 0 h 227"/>
                <a:gd name="T116" fmla="*/ 306 w 306"/>
                <a:gd name="T117" fmla="*/ 227 h 22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06" h="227">
                  <a:moveTo>
                    <a:pt x="306" y="7"/>
                  </a:moveTo>
                  <a:lnTo>
                    <a:pt x="306" y="11"/>
                  </a:lnTo>
                  <a:lnTo>
                    <a:pt x="303" y="14"/>
                  </a:lnTo>
                  <a:lnTo>
                    <a:pt x="298" y="15"/>
                  </a:lnTo>
                  <a:lnTo>
                    <a:pt x="293" y="17"/>
                  </a:lnTo>
                  <a:lnTo>
                    <a:pt x="273" y="19"/>
                  </a:lnTo>
                  <a:lnTo>
                    <a:pt x="253" y="24"/>
                  </a:lnTo>
                  <a:lnTo>
                    <a:pt x="233" y="30"/>
                  </a:lnTo>
                  <a:lnTo>
                    <a:pt x="215" y="37"/>
                  </a:lnTo>
                  <a:lnTo>
                    <a:pt x="196" y="45"/>
                  </a:lnTo>
                  <a:lnTo>
                    <a:pt x="178" y="53"/>
                  </a:lnTo>
                  <a:lnTo>
                    <a:pt x="160" y="61"/>
                  </a:lnTo>
                  <a:lnTo>
                    <a:pt x="141" y="67"/>
                  </a:lnTo>
                  <a:lnTo>
                    <a:pt x="127" y="76"/>
                  </a:lnTo>
                  <a:lnTo>
                    <a:pt x="111" y="86"/>
                  </a:lnTo>
                  <a:lnTo>
                    <a:pt x="96" y="97"/>
                  </a:lnTo>
                  <a:lnTo>
                    <a:pt x="81" y="107"/>
                  </a:lnTo>
                  <a:lnTo>
                    <a:pt x="67" y="120"/>
                  </a:lnTo>
                  <a:lnTo>
                    <a:pt x="57" y="134"/>
                  </a:lnTo>
                  <a:lnTo>
                    <a:pt x="51" y="150"/>
                  </a:lnTo>
                  <a:lnTo>
                    <a:pt x="51" y="168"/>
                  </a:lnTo>
                  <a:lnTo>
                    <a:pt x="57" y="176"/>
                  </a:lnTo>
                  <a:lnTo>
                    <a:pt x="63" y="184"/>
                  </a:lnTo>
                  <a:lnTo>
                    <a:pt x="69" y="191"/>
                  </a:lnTo>
                  <a:lnTo>
                    <a:pt x="78" y="196"/>
                  </a:lnTo>
                  <a:lnTo>
                    <a:pt x="86" y="200"/>
                  </a:lnTo>
                  <a:lnTo>
                    <a:pt x="95" y="203"/>
                  </a:lnTo>
                  <a:lnTo>
                    <a:pt x="104" y="205"/>
                  </a:lnTo>
                  <a:lnTo>
                    <a:pt x="114" y="205"/>
                  </a:lnTo>
                  <a:lnTo>
                    <a:pt x="117" y="205"/>
                  </a:lnTo>
                  <a:lnTo>
                    <a:pt x="120" y="204"/>
                  </a:lnTo>
                  <a:lnTo>
                    <a:pt x="123" y="204"/>
                  </a:lnTo>
                  <a:lnTo>
                    <a:pt x="126" y="204"/>
                  </a:lnTo>
                  <a:lnTo>
                    <a:pt x="128" y="205"/>
                  </a:lnTo>
                  <a:lnTo>
                    <a:pt x="128" y="207"/>
                  </a:lnTo>
                  <a:lnTo>
                    <a:pt x="128" y="211"/>
                  </a:lnTo>
                  <a:lnTo>
                    <a:pt x="127" y="213"/>
                  </a:lnTo>
                  <a:lnTo>
                    <a:pt x="119" y="219"/>
                  </a:lnTo>
                  <a:lnTo>
                    <a:pt x="111" y="222"/>
                  </a:lnTo>
                  <a:lnTo>
                    <a:pt x="102" y="226"/>
                  </a:lnTo>
                  <a:lnTo>
                    <a:pt x="93" y="227"/>
                  </a:lnTo>
                  <a:lnTo>
                    <a:pt x="82" y="227"/>
                  </a:lnTo>
                  <a:lnTo>
                    <a:pt x="72" y="227"/>
                  </a:lnTo>
                  <a:lnTo>
                    <a:pt x="63" y="226"/>
                  </a:lnTo>
                  <a:lnTo>
                    <a:pt x="53" y="225"/>
                  </a:lnTo>
                  <a:lnTo>
                    <a:pt x="45" y="220"/>
                  </a:lnTo>
                  <a:lnTo>
                    <a:pt x="36" y="215"/>
                  </a:lnTo>
                  <a:lnTo>
                    <a:pt x="26" y="210"/>
                  </a:lnTo>
                  <a:lnTo>
                    <a:pt x="18" y="203"/>
                  </a:lnTo>
                  <a:lnTo>
                    <a:pt x="9" y="196"/>
                  </a:lnTo>
                  <a:lnTo>
                    <a:pt x="4" y="187"/>
                  </a:lnTo>
                  <a:lnTo>
                    <a:pt x="0" y="177"/>
                  </a:lnTo>
                  <a:lnTo>
                    <a:pt x="0" y="166"/>
                  </a:lnTo>
                  <a:lnTo>
                    <a:pt x="1" y="150"/>
                  </a:lnTo>
                  <a:lnTo>
                    <a:pt x="5" y="134"/>
                  </a:lnTo>
                  <a:lnTo>
                    <a:pt x="9" y="117"/>
                  </a:lnTo>
                  <a:lnTo>
                    <a:pt x="16" y="102"/>
                  </a:lnTo>
                  <a:lnTo>
                    <a:pt x="26" y="90"/>
                  </a:lnTo>
                  <a:lnTo>
                    <a:pt x="37" y="77"/>
                  </a:lnTo>
                  <a:lnTo>
                    <a:pt x="50" y="65"/>
                  </a:lnTo>
                  <a:lnTo>
                    <a:pt x="64" y="56"/>
                  </a:lnTo>
                  <a:lnTo>
                    <a:pt x="84" y="45"/>
                  </a:lnTo>
                  <a:lnTo>
                    <a:pt x="106" y="36"/>
                  </a:lnTo>
                  <a:lnTo>
                    <a:pt x="128" y="26"/>
                  </a:lnTo>
                  <a:lnTo>
                    <a:pt x="151" y="19"/>
                  </a:lnTo>
                  <a:lnTo>
                    <a:pt x="175" y="12"/>
                  </a:lnTo>
                  <a:lnTo>
                    <a:pt x="198" y="7"/>
                  </a:lnTo>
                  <a:lnTo>
                    <a:pt x="222" y="3"/>
                  </a:lnTo>
                  <a:lnTo>
                    <a:pt x="246" y="0"/>
                  </a:lnTo>
                  <a:lnTo>
                    <a:pt x="254" y="0"/>
                  </a:lnTo>
                  <a:lnTo>
                    <a:pt x="262" y="1"/>
                  </a:lnTo>
                  <a:lnTo>
                    <a:pt x="269" y="0"/>
                  </a:lnTo>
                  <a:lnTo>
                    <a:pt x="277" y="0"/>
                  </a:lnTo>
                  <a:lnTo>
                    <a:pt x="285" y="1"/>
                  </a:lnTo>
                  <a:lnTo>
                    <a:pt x="292" y="2"/>
                  </a:lnTo>
                  <a:lnTo>
                    <a:pt x="299" y="3"/>
                  </a:lnTo>
                  <a:lnTo>
                    <a:pt x="306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1232" y="1405"/>
              <a:ext cx="158" cy="42"/>
            </a:xfrm>
            <a:custGeom>
              <a:avLst/>
              <a:gdLst>
                <a:gd name="T0" fmla="*/ 0 w 317"/>
                <a:gd name="T1" fmla="*/ 1 h 84"/>
                <a:gd name="T2" fmla="*/ 0 w 317"/>
                <a:gd name="T3" fmla="*/ 1 h 84"/>
                <a:gd name="T4" fmla="*/ 0 w 317"/>
                <a:gd name="T5" fmla="*/ 1 h 84"/>
                <a:gd name="T6" fmla="*/ 0 w 317"/>
                <a:gd name="T7" fmla="*/ 1 h 84"/>
                <a:gd name="T8" fmla="*/ 0 w 317"/>
                <a:gd name="T9" fmla="*/ 1 h 84"/>
                <a:gd name="T10" fmla="*/ 0 w 317"/>
                <a:gd name="T11" fmla="*/ 1 h 84"/>
                <a:gd name="T12" fmla="*/ 0 w 317"/>
                <a:gd name="T13" fmla="*/ 1 h 84"/>
                <a:gd name="T14" fmla="*/ 0 w 317"/>
                <a:gd name="T15" fmla="*/ 1 h 84"/>
                <a:gd name="T16" fmla="*/ 0 w 317"/>
                <a:gd name="T17" fmla="*/ 1 h 84"/>
                <a:gd name="T18" fmla="*/ 0 w 317"/>
                <a:gd name="T19" fmla="*/ 1 h 84"/>
                <a:gd name="T20" fmla="*/ 0 w 317"/>
                <a:gd name="T21" fmla="*/ 1 h 84"/>
                <a:gd name="T22" fmla="*/ 0 w 317"/>
                <a:gd name="T23" fmla="*/ 1 h 84"/>
                <a:gd name="T24" fmla="*/ 0 w 317"/>
                <a:gd name="T25" fmla="*/ 1 h 84"/>
                <a:gd name="T26" fmla="*/ 0 w 317"/>
                <a:gd name="T27" fmla="*/ 1 h 84"/>
                <a:gd name="T28" fmla="*/ 0 w 317"/>
                <a:gd name="T29" fmla="*/ 1 h 84"/>
                <a:gd name="T30" fmla="*/ 0 w 317"/>
                <a:gd name="T31" fmla="*/ 1 h 84"/>
                <a:gd name="T32" fmla="*/ 0 w 317"/>
                <a:gd name="T33" fmla="*/ 1 h 84"/>
                <a:gd name="T34" fmla="*/ 0 w 317"/>
                <a:gd name="T35" fmla="*/ 1 h 84"/>
                <a:gd name="T36" fmla="*/ 0 w 317"/>
                <a:gd name="T37" fmla="*/ 1 h 84"/>
                <a:gd name="T38" fmla="*/ 0 w 317"/>
                <a:gd name="T39" fmla="*/ 1 h 84"/>
                <a:gd name="T40" fmla="*/ 0 w 317"/>
                <a:gd name="T41" fmla="*/ 1 h 84"/>
                <a:gd name="T42" fmla="*/ 0 w 317"/>
                <a:gd name="T43" fmla="*/ 1 h 84"/>
                <a:gd name="T44" fmla="*/ 0 w 317"/>
                <a:gd name="T45" fmla="*/ 1 h 84"/>
                <a:gd name="T46" fmla="*/ 0 w 317"/>
                <a:gd name="T47" fmla="*/ 1 h 84"/>
                <a:gd name="T48" fmla="*/ 0 w 317"/>
                <a:gd name="T49" fmla="*/ 1 h 84"/>
                <a:gd name="T50" fmla="*/ 0 w 317"/>
                <a:gd name="T51" fmla="*/ 1 h 84"/>
                <a:gd name="T52" fmla="*/ 0 w 317"/>
                <a:gd name="T53" fmla="*/ 1 h 84"/>
                <a:gd name="T54" fmla="*/ 0 w 317"/>
                <a:gd name="T55" fmla="*/ 1 h 84"/>
                <a:gd name="T56" fmla="*/ 0 w 317"/>
                <a:gd name="T57" fmla="*/ 1 h 84"/>
                <a:gd name="T58" fmla="*/ 0 w 317"/>
                <a:gd name="T59" fmla="*/ 1 h 84"/>
                <a:gd name="T60" fmla="*/ 0 w 317"/>
                <a:gd name="T61" fmla="*/ 1 h 84"/>
                <a:gd name="T62" fmla="*/ 0 w 317"/>
                <a:gd name="T63" fmla="*/ 1 h 84"/>
                <a:gd name="T64" fmla="*/ 0 w 317"/>
                <a:gd name="T65" fmla="*/ 1 h 84"/>
                <a:gd name="T66" fmla="*/ 0 w 317"/>
                <a:gd name="T67" fmla="*/ 1 h 84"/>
                <a:gd name="T68" fmla="*/ 0 w 317"/>
                <a:gd name="T69" fmla="*/ 1 h 84"/>
                <a:gd name="T70" fmla="*/ 0 w 317"/>
                <a:gd name="T71" fmla="*/ 1 h 84"/>
                <a:gd name="T72" fmla="*/ 0 w 317"/>
                <a:gd name="T73" fmla="*/ 1 h 84"/>
                <a:gd name="T74" fmla="*/ 0 w 317"/>
                <a:gd name="T75" fmla="*/ 1 h 84"/>
                <a:gd name="T76" fmla="*/ 0 w 317"/>
                <a:gd name="T77" fmla="*/ 1 h 84"/>
                <a:gd name="T78" fmla="*/ 0 w 317"/>
                <a:gd name="T79" fmla="*/ 1 h 84"/>
                <a:gd name="T80" fmla="*/ 0 w 317"/>
                <a:gd name="T81" fmla="*/ 1 h 84"/>
                <a:gd name="T82" fmla="*/ 0 w 317"/>
                <a:gd name="T83" fmla="*/ 1 h 84"/>
                <a:gd name="T84" fmla="*/ 0 w 317"/>
                <a:gd name="T85" fmla="*/ 1 h 84"/>
                <a:gd name="T86" fmla="*/ 0 w 317"/>
                <a:gd name="T87" fmla="*/ 1 h 84"/>
                <a:gd name="T88" fmla="*/ 0 w 317"/>
                <a:gd name="T89" fmla="*/ 1 h 84"/>
                <a:gd name="T90" fmla="*/ 0 w 317"/>
                <a:gd name="T91" fmla="*/ 1 h 84"/>
                <a:gd name="T92" fmla="*/ 0 w 317"/>
                <a:gd name="T93" fmla="*/ 1 h 84"/>
                <a:gd name="T94" fmla="*/ 0 w 317"/>
                <a:gd name="T95" fmla="*/ 1 h 84"/>
                <a:gd name="T96" fmla="*/ 0 w 317"/>
                <a:gd name="T97" fmla="*/ 0 h 84"/>
                <a:gd name="T98" fmla="*/ 0 w 317"/>
                <a:gd name="T99" fmla="*/ 1 h 84"/>
                <a:gd name="T100" fmla="*/ 0 w 317"/>
                <a:gd name="T101" fmla="*/ 1 h 84"/>
                <a:gd name="T102" fmla="*/ 0 w 317"/>
                <a:gd name="T103" fmla="*/ 1 h 84"/>
                <a:gd name="T104" fmla="*/ 0 w 317"/>
                <a:gd name="T105" fmla="*/ 1 h 84"/>
                <a:gd name="T106" fmla="*/ 0 w 317"/>
                <a:gd name="T107" fmla="*/ 1 h 84"/>
                <a:gd name="T108" fmla="*/ 0 w 317"/>
                <a:gd name="T109" fmla="*/ 1 h 84"/>
                <a:gd name="T110" fmla="*/ 0 w 317"/>
                <a:gd name="T111" fmla="*/ 1 h 84"/>
                <a:gd name="T112" fmla="*/ 0 w 317"/>
                <a:gd name="T113" fmla="*/ 1 h 8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17"/>
                <a:gd name="T172" fmla="*/ 0 h 84"/>
                <a:gd name="T173" fmla="*/ 317 w 317"/>
                <a:gd name="T174" fmla="*/ 84 h 8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17" h="84">
                  <a:moveTo>
                    <a:pt x="115" y="38"/>
                  </a:moveTo>
                  <a:lnTo>
                    <a:pt x="123" y="39"/>
                  </a:lnTo>
                  <a:lnTo>
                    <a:pt x="130" y="39"/>
                  </a:lnTo>
                  <a:lnTo>
                    <a:pt x="138" y="39"/>
                  </a:lnTo>
                  <a:lnTo>
                    <a:pt x="145" y="39"/>
                  </a:lnTo>
                  <a:lnTo>
                    <a:pt x="152" y="38"/>
                  </a:lnTo>
                  <a:lnTo>
                    <a:pt x="159" y="38"/>
                  </a:lnTo>
                  <a:lnTo>
                    <a:pt x="167" y="37"/>
                  </a:lnTo>
                  <a:lnTo>
                    <a:pt x="174" y="36"/>
                  </a:lnTo>
                  <a:lnTo>
                    <a:pt x="190" y="30"/>
                  </a:lnTo>
                  <a:lnTo>
                    <a:pt x="207" y="24"/>
                  </a:lnTo>
                  <a:lnTo>
                    <a:pt x="226" y="20"/>
                  </a:lnTo>
                  <a:lnTo>
                    <a:pt x="243" y="16"/>
                  </a:lnTo>
                  <a:lnTo>
                    <a:pt x="261" y="13"/>
                  </a:lnTo>
                  <a:lnTo>
                    <a:pt x="280" y="12"/>
                  </a:lnTo>
                  <a:lnTo>
                    <a:pt x="298" y="12"/>
                  </a:lnTo>
                  <a:lnTo>
                    <a:pt x="317" y="14"/>
                  </a:lnTo>
                  <a:lnTo>
                    <a:pt x="312" y="23"/>
                  </a:lnTo>
                  <a:lnTo>
                    <a:pt x="304" y="27"/>
                  </a:lnTo>
                  <a:lnTo>
                    <a:pt x="294" y="29"/>
                  </a:lnTo>
                  <a:lnTo>
                    <a:pt x="286" y="34"/>
                  </a:lnTo>
                  <a:lnTo>
                    <a:pt x="274" y="39"/>
                  </a:lnTo>
                  <a:lnTo>
                    <a:pt x="261" y="44"/>
                  </a:lnTo>
                  <a:lnTo>
                    <a:pt x="250" y="49"/>
                  </a:lnTo>
                  <a:lnTo>
                    <a:pt x="238" y="52"/>
                  </a:lnTo>
                  <a:lnTo>
                    <a:pt x="226" y="57"/>
                  </a:lnTo>
                  <a:lnTo>
                    <a:pt x="214" y="61"/>
                  </a:lnTo>
                  <a:lnTo>
                    <a:pt x="202" y="66"/>
                  </a:lnTo>
                  <a:lnTo>
                    <a:pt x="191" y="72"/>
                  </a:lnTo>
                  <a:lnTo>
                    <a:pt x="174" y="76"/>
                  </a:lnTo>
                  <a:lnTo>
                    <a:pt x="156" y="80"/>
                  </a:lnTo>
                  <a:lnTo>
                    <a:pt x="138" y="83"/>
                  </a:lnTo>
                  <a:lnTo>
                    <a:pt x="119" y="84"/>
                  </a:lnTo>
                  <a:lnTo>
                    <a:pt x="101" y="83"/>
                  </a:lnTo>
                  <a:lnTo>
                    <a:pt x="82" y="80"/>
                  </a:lnTo>
                  <a:lnTo>
                    <a:pt x="66" y="73"/>
                  </a:lnTo>
                  <a:lnTo>
                    <a:pt x="51" y="62"/>
                  </a:lnTo>
                  <a:lnTo>
                    <a:pt x="44" y="59"/>
                  </a:lnTo>
                  <a:lnTo>
                    <a:pt x="37" y="54"/>
                  </a:lnTo>
                  <a:lnTo>
                    <a:pt x="30" y="50"/>
                  </a:lnTo>
                  <a:lnTo>
                    <a:pt x="25" y="45"/>
                  </a:lnTo>
                  <a:lnTo>
                    <a:pt x="18" y="39"/>
                  </a:lnTo>
                  <a:lnTo>
                    <a:pt x="12" y="35"/>
                  </a:lnTo>
                  <a:lnTo>
                    <a:pt x="6" y="29"/>
                  </a:lnTo>
                  <a:lnTo>
                    <a:pt x="0" y="23"/>
                  </a:lnTo>
                  <a:lnTo>
                    <a:pt x="4" y="14"/>
                  </a:lnTo>
                  <a:lnTo>
                    <a:pt x="11" y="8"/>
                  </a:lnTo>
                  <a:lnTo>
                    <a:pt x="21" y="4"/>
                  </a:lnTo>
                  <a:lnTo>
                    <a:pt x="30" y="0"/>
                  </a:lnTo>
                  <a:lnTo>
                    <a:pt x="42" y="1"/>
                  </a:lnTo>
                  <a:lnTo>
                    <a:pt x="54" y="6"/>
                  </a:lnTo>
                  <a:lnTo>
                    <a:pt x="63" y="12"/>
                  </a:lnTo>
                  <a:lnTo>
                    <a:pt x="73" y="19"/>
                  </a:lnTo>
                  <a:lnTo>
                    <a:pt x="82" y="25"/>
                  </a:lnTo>
                  <a:lnTo>
                    <a:pt x="92" y="31"/>
                  </a:lnTo>
                  <a:lnTo>
                    <a:pt x="103" y="36"/>
                  </a:lnTo>
                  <a:lnTo>
                    <a:pt x="115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8" name="Freeform 24"/>
            <p:cNvSpPr>
              <a:spLocks/>
            </p:cNvSpPr>
            <p:nvPr/>
          </p:nvSpPr>
          <p:spPr bwMode="auto">
            <a:xfrm>
              <a:off x="1394" y="1420"/>
              <a:ext cx="63" cy="83"/>
            </a:xfrm>
            <a:custGeom>
              <a:avLst/>
              <a:gdLst>
                <a:gd name="T0" fmla="*/ 0 w 127"/>
                <a:gd name="T1" fmla="*/ 0 h 167"/>
                <a:gd name="T2" fmla="*/ 0 w 127"/>
                <a:gd name="T3" fmla="*/ 0 h 167"/>
                <a:gd name="T4" fmla="*/ 0 w 127"/>
                <a:gd name="T5" fmla="*/ 0 h 167"/>
                <a:gd name="T6" fmla="*/ 0 w 127"/>
                <a:gd name="T7" fmla="*/ 0 h 167"/>
                <a:gd name="T8" fmla="*/ 0 w 127"/>
                <a:gd name="T9" fmla="*/ 0 h 167"/>
                <a:gd name="T10" fmla="*/ 0 w 127"/>
                <a:gd name="T11" fmla="*/ 0 h 167"/>
                <a:gd name="T12" fmla="*/ 0 w 127"/>
                <a:gd name="T13" fmla="*/ 0 h 167"/>
                <a:gd name="T14" fmla="*/ 0 w 127"/>
                <a:gd name="T15" fmla="*/ 0 h 167"/>
                <a:gd name="T16" fmla="*/ 0 w 127"/>
                <a:gd name="T17" fmla="*/ 0 h 167"/>
                <a:gd name="T18" fmla="*/ 0 w 127"/>
                <a:gd name="T19" fmla="*/ 0 h 167"/>
                <a:gd name="T20" fmla="*/ 0 w 127"/>
                <a:gd name="T21" fmla="*/ 0 h 167"/>
                <a:gd name="T22" fmla="*/ 0 w 127"/>
                <a:gd name="T23" fmla="*/ 0 h 167"/>
                <a:gd name="T24" fmla="*/ 0 w 127"/>
                <a:gd name="T25" fmla="*/ 0 h 167"/>
                <a:gd name="T26" fmla="*/ 0 w 127"/>
                <a:gd name="T27" fmla="*/ 0 h 167"/>
                <a:gd name="T28" fmla="*/ 0 w 127"/>
                <a:gd name="T29" fmla="*/ 0 h 167"/>
                <a:gd name="T30" fmla="*/ 0 w 127"/>
                <a:gd name="T31" fmla="*/ 0 h 167"/>
                <a:gd name="T32" fmla="*/ 0 w 127"/>
                <a:gd name="T33" fmla="*/ 0 h 167"/>
                <a:gd name="T34" fmla="*/ 0 w 127"/>
                <a:gd name="T35" fmla="*/ 0 h 167"/>
                <a:gd name="T36" fmla="*/ 0 w 127"/>
                <a:gd name="T37" fmla="*/ 0 h 167"/>
                <a:gd name="T38" fmla="*/ 0 w 127"/>
                <a:gd name="T39" fmla="*/ 0 h 167"/>
                <a:gd name="T40" fmla="*/ 0 w 127"/>
                <a:gd name="T41" fmla="*/ 0 h 167"/>
                <a:gd name="T42" fmla="*/ 0 w 127"/>
                <a:gd name="T43" fmla="*/ 0 h 167"/>
                <a:gd name="T44" fmla="*/ 0 w 127"/>
                <a:gd name="T45" fmla="*/ 0 h 167"/>
                <a:gd name="T46" fmla="*/ 0 w 127"/>
                <a:gd name="T47" fmla="*/ 0 h 167"/>
                <a:gd name="T48" fmla="*/ 0 w 127"/>
                <a:gd name="T49" fmla="*/ 0 h 167"/>
                <a:gd name="T50" fmla="*/ 0 w 127"/>
                <a:gd name="T51" fmla="*/ 0 h 167"/>
                <a:gd name="T52" fmla="*/ 0 w 127"/>
                <a:gd name="T53" fmla="*/ 0 h 167"/>
                <a:gd name="T54" fmla="*/ 0 w 127"/>
                <a:gd name="T55" fmla="*/ 0 h 167"/>
                <a:gd name="T56" fmla="*/ 0 w 127"/>
                <a:gd name="T57" fmla="*/ 0 h 167"/>
                <a:gd name="T58" fmla="*/ 0 w 127"/>
                <a:gd name="T59" fmla="*/ 0 h 167"/>
                <a:gd name="T60" fmla="*/ 0 w 127"/>
                <a:gd name="T61" fmla="*/ 0 h 167"/>
                <a:gd name="T62" fmla="*/ 0 w 127"/>
                <a:gd name="T63" fmla="*/ 0 h 167"/>
                <a:gd name="T64" fmla="*/ 0 w 127"/>
                <a:gd name="T65" fmla="*/ 0 h 167"/>
                <a:gd name="T66" fmla="*/ 0 w 127"/>
                <a:gd name="T67" fmla="*/ 0 h 167"/>
                <a:gd name="T68" fmla="*/ 0 w 127"/>
                <a:gd name="T69" fmla="*/ 0 h 167"/>
                <a:gd name="T70" fmla="*/ 0 w 127"/>
                <a:gd name="T71" fmla="*/ 0 h 167"/>
                <a:gd name="T72" fmla="*/ 0 w 127"/>
                <a:gd name="T73" fmla="*/ 0 h 167"/>
                <a:gd name="T74" fmla="*/ 0 w 127"/>
                <a:gd name="T75" fmla="*/ 0 h 167"/>
                <a:gd name="T76" fmla="*/ 0 w 127"/>
                <a:gd name="T77" fmla="*/ 0 h 167"/>
                <a:gd name="T78" fmla="*/ 0 w 127"/>
                <a:gd name="T79" fmla="*/ 0 h 167"/>
                <a:gd name="T80" fmla="*/ 0 w 127"/>
                <a:gd name="T81" fmla="*/ 0 h 167"/>
                <a:gd name="T82" fmla="*/ 0 w 127"/>
                <a:gd name="T83" fmla="*/ 0 h 167"/>
                <a:gd name="T84" fmla="*/ 0 w 127"/>
                <a:gd name="T85" fmla="*/ 0 h 167"/>
                <a:gd name="T86" fmla="*/ 0 w 127"/>
                <a:gd name="T87" fmla="*/ 0 h 167"/>
                <a:gd name="T88" fmla="*/ 0 w 127"/>
                <a:gd name="T89" fmla="*/ 0 h 167"/>
                <a:gd name="T90" fmla="*/ 0 w 127"/>
                <a:gd name="T91" fmla="*/ 0 h 167"/>
                <a:gd name="T92" fmla="*/ 0 w 127"/>
                <a:gd name="T93" fmla="*/ 0 h 167"/>
                <a:gd name="T94" fmla="*/ 0 w 127"/>
                <a:gd name="T95" fmla="*/ 0 h 167"/>
                <a:gd name="T96" fmla="*/ 0 w 127"/>
                <a:gd name="T97" fmla="*/ 0 h 167"/>
                <a:gd name="T98" fmla="*/ 0 w 127"/>
                <a:gd name="T99" fmla="*/ 0 h 167"/>
                <a:gd name="T100" fmla="*/ 0 w 127"/>
                <a:gd name="T101" fmla="*/ 0 h 167"/>
                <a:gd name="T102" fmla="*/ 0 w 127"/>
                <a:gd name="T103" fmla="*/ 0 h 167"/>
                <a:gd name="T104" fmla="*/ 0 w 127"/>
                <a:gd name="T105" fmla="*/ 0 h 16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27"/>
                <a:gd name="T160" fmla="*/ 0 h 167"/>
                <a:gd name="T161" fmla="*/ 127 w 127"/>
                <a:gd name="T162" fmla="*/ 167 h 167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27" h="167">
                  <a:moveTo>
                    <a:pt x="55" y="45"/>
                  </a:moveTo>
                  <a:lnTo>
                    <a:pt x="56" y="59"/>
                  </a:lnTo>
                  <a:lnTo>
                    <a:pt x="56" y="74"/>
                  </a:lnTo>
                  <a:lnTo>
                    <a:pt x="60" y="88"/>
                  </a:lnTo>
                  <a:lnTo>
                    <a:pt x="69" y="97"/>
                  </a:lnTo>
                  <a:lnTo>
                    <a:pt x="75" y="92"/>
                  </a:lnTo>
                  <a:lnTo>
                    <a:pt x="81" y="89"/>
                  </a:lnTo>
                  <a:lnTo>
                    <a:pt x="88" y="87"/>
                  </a:lnTo>
                  <a:lnTo>
                    <a:pt x="96" y="85"/>
                  </a:lnTo>
                  <a:lnTo>
                    <a:pt x="105" y="87"/>
                  </a:lnTo>
                  <a:lnTo>
                    <a:pt x="113" y="90"/>
                  </a:lnTo>
                  <a:lnTo>
                    <a:pt x="121" y="95"/>
                  </a:lnTo>
                  <a:lnTo>
                    <a:pt x="127" y="102"/>
                  </a:lnTo>
                  <a:lnTo>
                    <a:pt x="126" y="108"/>
                  </a:lnTo>
                  <a:lnTo>
                    <a:pt x="121" y="111"/>
                  </a:lnTo>
                  <a:lnTo>
                    <a:pt x="114" y="112"/>
                  </a:lnTo>
                  <a:lnTo>
                    <a:pt x="108" y="114"/>
                  </a:lnTo>
                  <a:lnTo>
                    <a:pt x="100" y="113"/>
                  </a:lnTo>
                  <a:lnTo>
                    <a:pt x="93" y="115"/>
                  </a:lnTo>
                  <a:lnTo>
                    <a:pt x="88" y="120"/>
                  </a:lnTo>
                  <a:lnTo>
                    <a:pt x="82" y="125"/>
                  </a:lnTo>
                  <a:lnTo>
                    <a:pt x="74" y="134"/>
                  </a:lnTo>
                  <a:lnTo>
                    <a:pt x="70" y="144"/>
                  </a:lnTo>
                  <a:lnTo>
                    <a:pt x="68" y="156"/>
                  </a:lnTo>
                  <a:lnTo>
                    <a:pt x="66" y="167"/>
                  </a:lnTo>
                  <a:lnTo>
                    <a:pt x="56" y="167"/>
                  </a:lnTo>
                  <a:lnTo>
                    <a:pt x="50" y="162"/>
                  </a:lnTo>
                  <a:lnTo>
                    <a:pt x="44" y="153"/>
                  </a:lnTo>
                  <a:lnTo>
                    <a:pt x="39" y="147"/>
                  </a:lnTo>
                  <a:lnTo>
                    <a:pt x="35" y="133"/>
                  </a:lnTo>
                  <a:lnTo>
                    <a:pt x="35" y="118"/>
                  </a:lnTo>
                  <a:lnTo>
                    <a:pt x="32" y="104"/>
                  </a:lnTo>
                  <a:lnTo>
                    <a:pt x="25" y="91"/>
                  </a:lnTo>
                  <a:lnTo>
                    <a:pt x="18" y="85"/>
                  </a:lnTo>
                  <a:lnTo>
                    <a:pt x="10" y="81"/>
                  </a:lnTo>
                  <a:lnTo>
                    <a:pt x="3" y="76"/>
                  </a:lnTo>
                  <a:lnTo>
                    <a:pt x="0" y="68"/>
                  </a:lnTo>
                  <a:lnTo>
                    <a:pt x="1" y="55"/>
                  </a:lnTo>
                  <a:lnTo>
                    <a:pt x="7" y="45"/>
                  </a:lnTo>
                  <a:lnTo>
                    <a:pt x="13" y="36"/>
                  </a:lnTo>
                  <a:lnTo>
                    <a:pt x="10" y="23"/>
                  </a:lnTo>
                  <a:lnTo>
                    <a:pt x="8" y="19"/>
                  </a:lnTo>
                  <a:lnTo>
                    <a:pt x="6" y="14"/>
                  </a:lnTo>
                  <a:lnTo>
                    <a:pt x="4" y="9"/>
                  </a:lnTo>
                  <a:lnTo>
                    <a:pt x="6" y="5"/>
                  </a:lnTo>
                  <a:lnTo>
                    <a:pt x="9" y="1"/>
                  </a:lnTo>
                  <a:lnTo>
                    <a:pt x="15" y="0"/>
                  </a:lnTo>
                  <a:lnTo>
                    <a:pt x="19" y="1"/>
                  </a:lnTo>
                  <a:lnTo>
                    <a:pt x="24" y="4"/>
                  </a:lnTo>
                  <a:lnTo>
                    <a:pt x="35" y="13"/>
                  </a:lnTo>
                  <a:lnTo>
                    <a:pt x="41" y="22"/>
                  </a:lnTo>
                  <a:lnTo>
                    <a:pt x="48" y="34"/>
                  </a:lnTo>
                  <a:lnTo>
                    <a:pt x="55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9" name="Freeform 25"/>
            <p:cNvSpPr>
              <a:spLocks/>
            </p:cNvSpPr>
            <p:nvPr/>
          </p:nvSpPr>
          <p:spPr bwMode="auto">
            <a:xfrm>
              <a:off x="1318" y="1458"/>
              <a:ext cx="51" cy="27"/>
            </a:xfrm>
            <a:custGeom>
              <a:avLst/>
              <a:gdLst>
                <a:gd name="T0" fmla="*/ 1 w 101"/>
                <a:gd name="T1" fmla="*/ 1 h 53"/>
                <a:gd name="T2" fmla="*/ 1 w 101"/>
                <a:gd name="T3" fmla="*/ 1 h 53"/>
                <a:gd name="T4" fmla="*/ 1 w 101"/>
                <a:gd name="T5" fmla="*/ 1 h 53"/>
                <a:gd name="T6" fmla="*/ 1 w 101"/>
                <a:gd name="T7" fmla="*/ 1 h 53"/>
                <a:gd name="T8" fmla="*/ 1 w 101"/>
                <a:gd name="T9" fmla="*/ 1 h 53"/>
                <a:gd name="T10" fmla="*/ 1 w 101"/>
                <a:gd name="T11" fmla="*/ 1 h 53"/>
                <a:gd name="T12" fmla="*/ 1 w 101"/>
                <a:gd name="T13" fmla="*/ 1 h 53"/>
                <a:gd name="T14" fmla="*/ 1 w 101"/>
                <a:gd name="T15" fmla="*/ 1 h 53"/>
                <a:gd name="T16" fmla="*/ 1 w 101"/>
                <a:gd name="T17" fmla="*/ 1 h 53"/>
                <a:gd name="T18" fmla="*/ 1 w 101"/>
                <a:gd name="T19" fmla="*/ 1 h 53"/>
                <a:gd name="T20" fmla="*/ 1 w 101"/>
                <a:gd name="T21" fmla="*/ 1 h 53"/>
                <a:gd name="T22" fmla="*/ 1 w 101"/>
                <a:gd name="T23" fmla="*/ 1 h 53"/>
                <a:gd name="T24" fmla="*/ 1 w 101"/>
                <a:gd name="T25" fmla="*/ 1 h 53"/>
                <a:gd name="T26" fmla="*/ 1 w 101"/>
                <a:gd name="T27" fmla="*/ 1 h 53"/>
                <a:gd name="T28" fmla="*/ 1 w 101"/>
                <a:gd name="T29" fmla="*/ 1 h 53"/>
                <a:gd name="T30" fmla="*/ 1 w 101"/>
                <a:gd name="T31" fmla="*/ 1 h 53"/>
                <a:gd name="T32" fmla="*/ 1 w 101"/>
                <a:gd name="T33" fmla="*/ 1 h 53"/>
                <a:gd name="T34" fmla="*/ 1 w 101"/>
                <a:gd name="T35" fmla="*/ 1 h 53"/>
                <a:gd name="T36" fmla="*/ 1 w 101"/>
                <a:gd name="T37" fmla="*/ 1 h 53"/>
                <a:gd name="T38" fmla="*/ 1 w 101"/>
                <a:gd name="T39" fmla="*/ 1 h 53"/>
                <a:gd name="T40" fmla="*/ 0 w 101"/>
                <a:gd name="T41" fmla="*/ 1 h 53"/>
                <a:gd name="T42" fmla="*/ 1 w 101"/>
                <a:gd name="T43" fmla="*/ 1 h 53"/>
                <a:gd name="T44" fmla="*/ 1 w 101"/>
                <a:gd name="T45" fmla="*/ 1 h 53"/>
                <a:gd name="T46" fmla="*/ 1 w 101"/>
                <a:gd name="T47" fmla="*/ 1 h 53"/>
                <a:gd name="T48" fmla="*/ 1 w 101"/>
                <a:gd name="T49" fmla="*/ 0 h 53"/>
                <a:gd name="T50" fmla="*/ 1 w 101"/>
                <a:gd name="T51" fmla="*/ 0 h 53"/>
                <a:gd name="T52" fmla="*/ 1 w 101"/>
                <a:gd name="T53" fmla="*/ 1 h 53"/>
                <a:gd name="T54" fmla="*/ 1 w 101"/>
                <a:gd name="T55" fmla="*/ 1 h 53"/>
                <a:gd name="T56" fmla="*/ 1 w 101"/>
                <a:gd name="T57" fmla="*/ 1 h 53"/>
                <a:gd name="T58" fmla="*/ 1 w 101"/>
                <a:gd name="T59" fmla="*/ 1 h 53"/>
                <a:gd name="T60" fmla="*/ 1 w 101"/>
                <a:gd name="T61" fmla="*/ 1 h 53"/>
                <a:gd name="T62" fmla="*/ 1 w 101"/>
                <a:gd name="T63" fmla="*/ 1 h 53"/>
                <a:gd name="T64" fmla="*/ 1 w 101"/>
                <a:gd name="T65" fmla="*/ 1 h 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1"/>
                <a:gd name="T100" fmla="*/ 0 h 53"/>
                <a:gd name="T101" fmla="*/ 101 w 101"/>
                <a:gd name="T102" fmla="*/ 53 h 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1" h="53">
                  <a:moveTo>
                    <a:pt x="100" y="40"/>
                  </a:moveTo>
                  <a:lnTo>
                    <a:pt x="101" y="43"/>
                  </a:lnTo>
                  <a:lnTo>
                    <a:pt x="101" y="46"/>
                  </a:lnTo>
                  <a:lnTo>
                    <a:pt x="100" y="50"/>
                  </a:lnTo>
                  <a:lnTo>
                    <a:pt x="98" y="53"/>
                  </a:lnTo>
                  <a:lnTo>
                    <a:pt x="92" y="50"/>
                  </a:lnTo>
                  <a:lnTo>
                    <a:pt x="86" y="44"/>
                  </a:lnTo>
                  <a:lnTo>
                    <a:pt x="82" y="38"/>
                  </a:lnTo>
                  <a:lnTo>
                    <a:pt x="75" y="35"/>
                  </a:lnTo>
                  <a:lnTo>
                    <a:pt x="67" y="33"/>
                  </a:lnTo>
                  <a:lnTo>
                    <a:pt x="59" y="30"/>
                  </a:lnTo>
                  <a:lnTo>
                    <a:pt x="50" y="29"/>
                  </a:lnTo>
                  <a:lnTo>
                    <a:pt x="41" y="27"/>
                  </a:lnTo>
                  <a:lnTo>
                    <a:pt x="33" y="27"/>
                  </a:lnTo>
                  <a:lnTo>
                    <a:pt x="25" y="28"/>
                  </a:lnTo>
                  <a:lnTo>
                    <a:pt x="17" y="30"/>
                  </a:lnTo>
                  <a:lnTo>
                    <a:pt x="10" y="35"/>
                  </a:lnTo>
                  <a:lnTo>
                    <a:pt x="7" y="34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5" y="8"/>
                  </a:lnTo>
                  <a:lnTo>
                    <a:pt x="11" y="4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42" y="2"/>
                  </a:lnTo>
                  <a:lnTo>
                    <a:pt x="54" y="4"/>
                  </a:lnTo>
                  <a:lnTo>
                    <a:pt x="65" y="7"/>
                  </a:lnTo>
                  <a:lnTo>
                    <a:pt x="76" y="13"/>
                  </a:lnTo>
                  <a:lnTo>
                    <a:pt x="85" y="20"/>
                  </a:lnTo>
                  <a:lnTo>
                    <a:pt x="93" y="29"/>
                  </a:lnTo>
                  <a:lnTo>
                    <a:pt x="100" y="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auto">
            <a:xfrm>
              <a:off x="1276" y="1468"/>
              <a:ext cx="66" cy="110"/>
            </a:xfrm>
            <a:custGeom>
              <a:avLst/>
              <a:gdLst>
                <a:gd name="T0" fmla="*/ 0 w 133"/>
                <a:gd name="T1" fmla="*/ 1 h 219"/>
                <a:gd name="T2" fmla="*/ 0 w 133"/>
                <a:gd name="T3" fmla="*/ 1 h 219"/>
                <a:gd name="T4" fmla="*/ 0 w 133"/>
                <a:gd name="T5" fmla="*/ 1 h 219"/>
                <a:gd name="T6" fmla="*/ 0 w 133"/>
                <a:gd name="T7" fmla="*/ 1 h 219"/>
                <a:gd name="T8" fmla="*/ 0 w 133"/>
                <a:gd name="T9" fmla="*/ 1 h 219"/>
                <a:gd name="T10" fmla="*/ 0 w 133"/>
                <a:gd name="T11" fmla="*/ 1 h 219"/>
                <a:gd name="T12" fmla="*/ 0 w 133"/>
                <a:gd name="T13" fmla="*/ 1 h 219"/>
                <a:gd name="T14" fmla="*/ 0 w 133"/>
                <a:gd name="T15" fmla="*/ 1 h 219"/>
                <a:gd name="T16" fmla="*/ 0 w 133"/>
                <a:gd name="T17" fmla="*/ 1 h 219"/>
                <a:gd name="T18" fmla="*/ 0 w 133"/>
                <a:gd name="T19" fmla="*/ 1 h 219"/>
                <a:gd name="T20" fmla="*/ 0 w 133"/>
                <a:gd name="T21" fmla="*/ 1 h 219"/>
                <a:gd name="T22" fmla="*/ 0 w 133"/>
                <a:gd name="T23" fmla="*/ 1 h 219"/>
                <a:gd name="T24" fmla="*/ 0 w 133"/>
                <a:gd name="T25" fmla="*/ 1 h 219"/>
                <a:gd name="T26" fmla="*/ 0 w 133"/>
                <a:gd name="T27" fmla="*/ 1 h 219"/>
                <a:gd name="T28" fmla="*/ 0 w 133"/>
                <a:gd name="T29" fmla="*/ 1 h 219"/>
                <a:gd name="T30" fmla="*/ 0 w 133"/>
                <a:gd name="T31" fmla="*/ 1 h 219"/>
                <a:gd name="T32" fmla="*/ 0 w 133"/>
                <a:gd name="T33" fmla="*/ 1 h 219"/>
                <a:gd name="T34" fmla="*/ 0 w 133"/>
                <a:gd name="T35" fmla="*/ 1 h 219"/>
                <a:gd name="T36" fmla="*/ 0 w 133"/>
                <a:gd name="T37" fmla="*/ 1 h 219"/>
                <a:gd name="T38" fmla="*/ 0 w 133"/>
                <a:gd name="T39" fmla="*/ 1 h 219"/>
                <a:gd name="T40" fmla="*/ 0 w 133"/>
                <a:gd name="T41" fmla="*/ 1 h 219"/>
                <a:gd name="T42" fmla="*/ 0 w 133"/>
                <a:gd name="T43" fmla="*/ 1 h 219"/>
                <a:gd name="T44" fmla="*/ 0 w 133"/>
                <a:gd name="T45" fmla="*/ 1 h 219"/>
                <a:gd name="T46" fmla="*/ 0 w 133"/>
                <a:gd name="T47" fmla="*/ 1 h 219"/>
                <a:gd name="T48" fmla="*/ 0 w 133"/>
                <a:gd name="T49" fmla="*/ 1 h 219"/>
                <a:gd name="T50" fmla="*/ 0 w 133"/>
                <a:gd name="T51" fmla="*/ 1 h 219"/>
                <a:gd name="T52" fmla="*/ 0 w 133"/>
                <a:gd name="T53" fmla="*/ 1 h 219"/>
                <a:gd name="T54" fmla="*/ 0 w 133"/>
                <a:gd name="T55" fmla="*/ 1 h 219"/>
                <a:gd name="T56" fmla="*/ 0 w 133"/>
                <a:gd name="T57" fmla="*/ 1 h 219"/>
                <a:gd name="T58" fmla="*/ 0 w 133"/>
                <a:gd name="T59" fmla="*/ 1 h 219"/>
                <a:gd name="T60" fmla="*/ 0 w 133"/>
                <a:gd name="T61" fmla="*/ 1 h 219"/>
                <a:gd name="T62" fmla="*/ 0 w 133"/>
                <a:gd name="T63" fmla="*/ 1 h 219"/>
                <a:gd name="T64" fmla="*/ 0 w 133"/>
                <a:gd name="T65" fmla="*/ 1 h 219"/>
                <a:gd name="T66" fmla="*/ 0 w 133"/>
                <a:gd name="T67" fmla="*/ 1 h 219"/>
                <a:gd name="T68" fmla="*/ 0 w 133"/>
                <a:gd name="T69" fmla="*/ 1 h 219"/>
                <a:gd name="T70" fmla="*/ 0 w 133"/>
                <a:gd name="T71" fmla="*/ 1 h 219"/>
                <a:gd name="T72" fmla="*/ 0 w 133"/>
                <a:gd name="T73" fmla="*/ 1 h 219"/>
                <a:gd name="T74" fmla="*/ 0 w 133"/>
                <a:gd name="T75" fmla="*/ 0 h 219"/>
                <a:gd name="T76" fmla="*/ 0 w 133"/>
                <a:gd name="T77" fmla="*/ 1 h 219"/>
                <a:gd name="T78" fmla="*/ 0 w 133"/>
                <a:gd name="T79" fmla="*/ 1 h 219"/>
                <a:gd name="T80" fmla="*/ 0 w 133"/>
                <a:gd name="T81" fmla="*/ 1 h 21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33"/>
                <a:gd name="T124" fmla="*/ 0 h 219"/>
                <a:gd name="T125" fmla="*/ 133 w 133"/>
                <a:gd name="T126" fmla="*/ 219 h 21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33" h="219">
                  <a:moveTo>
                    <a:pt x="20" y="30"/>
                  </a:moveTo>
                  <a:lnTo>
                    <a:pt x="28" y="66"/>
                  </a:lnTo>
                  <a:lnTo>
                    <a:pt x="34" y="103"/>
                  </a:lnTo>
                  <a:lnTo>
                    <a:pt x="41" y="140"/>
                  </a:lnTo>
                  <a:lnTo>
                    <a:pt x="51" y="174"/>
                  </a:lnTo>
                  <a:lnTo>
                    <a:pt x="60" y="181"/>
                  </a:lnTo>
                  <a:lnTo>
                    <a:pt x="69" y="184"/>
                  </a:lnTo>
                  <a:lnTo>
                    <a:pt x="80" y="186"/>
                  </a:lnTo>
                  <a:lnTo>
                    <a:pt x="91" y="183"/>
                  </a:lnTo>
                  <a:lnTo>
                    <a:pt x="102" y="181"/>
                  </a:lnTo>
                  <a:lnTo>
                    <a:pt x="112" y="179"/>
                  </a:lnTo>
                  <a:lnTo>
                    <a:pt x="121" y="175"/>
                  </a:lnTo>
                  <a:lnTo>
                    <a:pt x="131" y="173"/>
                  </a:lnTo>
                  <a:lnTo>
                    <a:pt x="133" y="176"/>
                  </a:lnTo>
                  <a:lnTo>
                    <a:pt x="133" y="180"/>
                  </a:lnTo>
                  <a:lnTo>
                    <a:pt x="131" y="183"/>
                  </a:lnTo>
                  <a:lnTo>
                    <a:pt x="128" y="187"/>
                  </a:lnTo>
                  <a:lnTo>
                    <a:pt x="120" y="195"/>
                  </a:lnTo>
                  <a:lnTo>
                    <a:pt x="112" y="202"/>
                  </a:lnTo>
                  <a:lnTo>
                    <a:pt x="103" y="206"/>
                  </a:lnTo>
                  <a:lnTo>
                    <a:pt x="94" y="211"/>
                  </a:lnTo>
                  <a:lnTo>
                    <a:pt x="83" y="216"/>
                  </a:lnTo>
                  <a:lnTo>
                    <a:pt x="73" y="218"/>
                  </a:lnTo>
                  <a:lnTo>
                    <a:pt x="61" y="219"/>
                  </a:lnTo>
                  <a:lnTo>
                    <a:pt x="50" y="219"/>
                  </a:lnTo>
                  <a:lnTo>
                    <a:pt x="35" y="212"/>
                  </a:lnTo>
                  <a:lnTo>
                    <a:pt x="24" y="202"/>
                  </a:lnTo>
                  <a:lnTo>
                    <a:pt x="19" y="189"/>
                  </a:lnTo>
                  <a:lnTo>
                    <a:pt x="14" y="174"/>
                  </a:lnTo>
                  <a:lnTo>
                    <a:pt x="12" y="159"/>
                  </a:lnTo>
                  <a:lnTo>
                    <a:pt x="11" y="143"/>
                  </a:lnTo>
                  <a:lnTo>
                    <a:pt x="9" y="128"/>
                  </a:lnTo>
                  <a:lnTo>
                    <a:pt x="6" y="114"/>
                  </a:lnTo>
                  <a:lnTo>
                    <a:pt x="6" y="86"/>
                  </a:lnTo>
                  <a:lnTo>
                    <a:pt x="5" y="59"/>
                  </a:lnTo>
                  <a:lnTo>
                    <a:pt x="3" y="32"/>
                  </a:lnTo>
                  <a:lnTo>
                    <a:pt x="0" y="5"/>
                  </a:lnTo>
                  <a:lnTo>
                    <a:pt x="9" y="0"/>
                  </a:lnTo>
                  <a:lnTo>
                    <a:pt x="14" y="7"/>
                  </a:lnTo>
                  <a:lnTo>
                    <a:pt x="16" y="20"/>
                  </a:lnTo>
                  <a:lnTo>
                    <a:pt x="20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1" name="Freeform 27"/>
            <p:cNvSpPr>
              <a:spLocks/>
            </p:cNvSpPr>
            <p:nvPr/>
          </p:nvSpPr>
          <p:spPr bwMode="auto">
            <a:xfrm>
              <a:off x="1237" y="1470"/>
              <a:ext cx="25" cy="31"/>
            </a:xfrm>
            <a:custGeom>
              <a:avLst/>
              <a:gdLst>
                <a:gd name="T0" fmla="*/ 0 w 51"/>
                <a:gd name="T1" fmla="*/ 1 h 61"/>
                <a:gd name="T2" fmla="*/ 0 w 51"/>
                <a:gd name="T3" fmla="*/ 1 h 61"/>
                <a:gd name="T4" fmla="*/ 0 w 51"/>
                <a:gd name="T5" fmla="*/ 1 h 61"/>
                <a:gd name="T6" fmla="*/ 0 w 51"/>
                <a:gd name="T7" fmla="*/ 1 h 61"/>
                <a:gd name="T8" fmla="*/ 0 w 51"/>
                <a:gd name="T9" fmla="*/ 1 h 61"/>
                <a:gd name="T10" fmla="*/ 0 w 51"/>
                <a:gd name="T11" fmla="*/ 1 h 61"/>
                <a:gd name="T12" fmla="*/ 0 w 51"/>
                <a:gd name="T13" fmla="*/ 1 h 61"/>
                <a:gd name="T14" fmla="*/ 0 w 51"/>
                <a:gd name="T15" fmla="*/ 1 h 61"/>
                <a:gd name="T16" fmla="*/ 0 w 51"/>
                <a:gd name="T17" fmla="*/ 1 h 61"/>
                <a:gd name="T18" fmla="*/ 0 w 51"/>
                <a:gd name="T19" fmla="*/ 1 h 61"/>
                <a:gd name="T20" fmla="*/ 0 w 51"/>
                <a:gd name="T21" fmla="*/ 1 h 61"/>
                <a:gd name="T22" fmla="*/ 0 w 51"/>
                <a:gd name="T23" fmla="*/ 1 h 61"/>
                <a:gd name="T24" fmla="*/ 0 w 51"/>
                <a:gd name="T25" fmla="*/ 1 h 61"/>
                <a:gd name="T26" fmla="*/ 0 w 51"/>
                <a:gd name="T27" fmla="*/ 1 h 61"/>
                <a:gd name="T28" fmla="*/ 0 w 51"/>
                <a:gd name="T29" fmla="*/ 1 h 61"/>
                <a:gd name="T30" fmla="*/ 0 w 51"/>
                <a:gd name="T31" fmla="*/ 1 h 61"/>
                <a:gd name="T32" fmla="*/ 0 w 51"/>
                <a:gd name="T33" fmla="*/ 1 h 61"/>
                <a:gd name="T34" fmla="*/ 0 w 51"/>
                <a:gd name="T35" fmla="*/ 1 h 61"/>
                <a:gd name="T36" fmla="*/ 0 w 51"/>
                <a:gd name="T37" fmla="*/ 1 h 61"/>
                <a:gd name="T38" fmla="*/ 0 w 51"/>
                <a:gd name="T39" fmla="*/ 1 h 61"/>
                <a:gd name="T40" fmla="*/ 0 w 51"/>
                <a:gd name="T41" fmla="*/ 1 h 61"/>
                <a:gd name="T42" fmla="*/ 0 w 51"/>
                <a:gd name="T43" fmla="*/ 1 h 61"/>
                <a:gd name="T44" fmla="*/ 0 w 51"/>
                <a:gd name="T45" fmla="*/ 1 h 61"/>
                <a:gd name="T46" fmla="*/ 0 w 51"/>
                <a:gd name="T47" fmla="*/ 1 h 61"/>
                <a:gd name="T48" fmla="*/ 0 w 51"/>
                <a:gd name="T49" fmla="*/ 0 h 61"/>
                <a:gd name="T50" fmla="*/ 0 w 51"/>
                <a:gd name="T51" fmla="*/ 0 h 61"/>
                <a:gd name="T52" fmla="*/ 0 w 51"/>
                <a:gd name="T53" fmla="*/ 1 h 61"/>
                <a:gd name="T54" fmla="*/ 0 w 51"/>
                <a:gd name="T55" fmla="*/ 1 h 61"/>
                <a:gd name="T56" fmla="*/ 0 w 51"/>
                <a:gd name="T57" fmla="*/ 1 h 6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1"/>
                <a:gd name="T88" fmla="*/ 0 h 61"/>
                <a:gd name="T89" fmla="*/ 51 w 51"/>
                <a:gd name="T90" fmla="*/ 61 h 6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1" h="61">
                  <a:moveTo>
                    <a:pt x="51" y="5"/>
                  </a:moveTo>
                  <a:lnTo>
                    <a:pt x="50" y="12"/>
                  </a:lnTo>
                  <a:lnTo>
                    <a:pt x="44" y="17"/>
                  </a:lnTo>
                  <a:lnTo>
                    <a:pt x="38" y="20"/>
                  </a:lnTo>
                  <a:lnTo>
                    <a:pt x="32" y="24"/>
                  </a:lnTo>
                  <a:lnTo>
                    <a:pt x="26" y="32"/>
                  </a:lnTo>
                  <a:lnTo>
                    <a:pt x="24" y="40"/>
                  </a:lnTo>
                  <a:lnTo>
                    <a:pt x="23" y="49"/>
                  </a:lnTo>
                  <a:lnTo>
                    <a:pt x="23" y="58"/>
                  </a:lnTo>
                  <a:lnTo>
                    <a:pt x="19" y="61"/>
                  </a:lnTo>
                  <a:lnTo>
                    <a:pt x="16" y="61"/>
                  </a:lnTo>
                  <a:lnTo>
                    <a:pt x="13" y="61"/>
                  </a:lnTo>
                  <a:lnTo>
                    <a:pt x="9" y="60"/>
                  </a:lnTo>
                  <a:lnTo>
                    <a:pt x="4" y="53"/>
                  </a:lnTo>
                  <a:lnTo>
                    <a:pt x="2" y="45"/>
                  </a:lnTo>
                  <a:lnTo>
                    <a:pt x="0" y="36"/>
                  </a:lnTo>
                  <a:lnTo>
                    <a:pt x="1" y="28"/>
                  </a:lnTo>
                  <a:lnTo>
                    <a:pt x="3" y="23"/>
                  </a:lnTo>
                  <a:lnTo>
                    <a:pt x="7" y="18"/>
                  </a:lnTo>
                  <a:lnTo>
                    <a:pt x="11" y="13"/>
                  </a:lnTo>
                  <a:lnTo>
                    <a:pt x="16" y="9"/>
                  </a:lnTo>
                  <a:lnTo>
                    <a:pt x="21" y="5"/>
                  </a:lnTo>
                  <a:lnTo>
                    <a:pt x="26" y="2"/>
                  </a:lnTo>
                  <a:lnTo>
                    <a:pt x="32" y="1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5" y="1"/>
                  </a:lnTo>
                  <a:lnTo>
                    <a:pt x="48" y="3"/>
                  </a:lnTo>
                  <a:lnTo>
                    <a:pt x="51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2" name="Freeform 28"/>
            <p:cNvSpPr>
              <a:spLocks/>
            </p:cNvSpPr>
            <p:nvPr/>
          </p:nvSpPr>
          <p:spPr bwMode="auto">
            <a:xfrm>
              <a:off x="1436" y="1488"/>
              <a:ext cx="44" cy="119"/>
            </a:xfrm>
            <a:custGeom>
              <a:avLst/>
              <a:gdLst>
                <a:gd name="T0" fmla="*/ 1 w 88"/>
                <a:gd name="T1" fmla="*/ 1 h 238"/>
                <a:gd name="T2" fmla="*/ 1 w 88"/>
                <a:gd name="T3" fmla="*/ 1 h 238"/>
                <a:gd name="T4" fmla="*/ 1 w 88"/>
                <a:gd name="T5" fmla="*/ 1 h 238"/>
                <a:gd name="T6" fmla="*/ 1 w 88"/>
                <a:gd name="T7" fmla="*/ 1 h 238"/>
                <a:gd name="T8" fmla="*/ 1 w 88"/>
                <a:gd name="T9" fmla="*/ 1 h 238"/>
                <a:gd name="T10" fmla="*/ 1 w 88"/>
                <a:gd name="T11" fmla="*/ 1 h 238"/>
                <a:gd name="T12" fmla="*/ 1 w 88"/>
                <a:gd name="T13" fmla="*/ 1 h 238"/>
                <a:gd name="T14" fmla="*/ 1 w 88"/>
                <a:gd name="T15" fmla="*/ 1 h 238"/>
                <a:gd name="T16" fmla="*/ 1 w 88"/>
                <a:gd name="T17" fmla="*/ 1 h 238"/>
                <a:gd name="T18" fmla="*/ 1 w 88"/>
                <a:gd name="T19" fmla="*/ 1 h 238"/>
                <a:gd name="T20" fmla="*/ 1 w 88"/>
                <a:gd name="T21" fmla="*/ 1 h 238"/>
                <a:gd name="T22" fmla="*/ 1 w 88"/>
                <a:gd name="T23" fmla="*/ 1 h 238"/>
                <a:gd name="T24" fmla="*/ 1 w 88"/>
                <a:gd name="T25" fmla="*/ 1 h 238"/>
                <a:gd name="T26" fmla="*/ 1 w 88"/>
                <a:gd name="T27" fmla="*/ 1 h 238"/>
                <a:gd name="T28" fmla="*/ 1 w 88"/>
                <a:gd name="T29" fmla="*/ 1 h 238"/>
                <a:gd name="T30" fmla="*/ 1 w 88"/>
                <a:gd name="T31" fmla="*/ 1 h 238"/>
                <a:gd name="T32" fmla="*/ 1 w 88"/>
                <a:gd name="T33" fmla="*/ 1 h 238"/>
                <a:gd name="T34" fmla="*/ 1 w 88"/>
                <a:gd name="T35" fmla="*/ 1 h 238"/>
                <a:gd name="T36" fmla="*/ 1 w 88"/>
                <a:gd name="T37" fmla="*/ 1 h 238"/>
                <a:gd name="T38" fmla="*/ 1 w 88"/>
                <a:gd name="T39" fmla="*/ 1 h 238"/>
                <a:gd name="T40" fmla="*/ 1 w 88"/>
                <a:gd name="T41" fmla="*/ 1 h 238"/>
                <a:gd name="T42" fmla="*/ 1 w 88"/>
                <a:gd name="T43" fmla="*/ 1 h 238"/>
                <a:gd name="T44" fmla="*/ 1 w 88"/>
                <a:gd name="T45" fmla="*/ 1 h 238"/>
                <a:gd name="T46" fmla="*/ 1 w 88"/>
                <a:gd name="T47" fmla="*/ 1 h 238"/>
                <a:gd name="T48" fmla="*/ 1 w 88"/>
                <a:gd name="T49" fmla="*/ 1 h 238"/>
                <a:gd name="T50" fmla="*/ 1 w 88"/>
                <a:gd name="T51" fmla="*/ 1 h 238"/>
                <a:gd name="T52" fmla="*/ 1 w 88"/>
                <a:gd name="T53" fmla="*/ 1 h 238"/>
                <a:gd name="T54" fmla="*/ 1 w 88"/>
                <a:gd name="T55" fmla="*/ 1 h 238"/>
                <a:gd name="T56" fmla="*/ 1 w 88"/>
                <a:gd name="T57" fmla="*/ 1 h 238"/>
                <a:gd name="T58" fmla="*/ 1 w 88"/>
                <a:gd name="T59" fmla="*/ 1 h 238"/>
                <a:gd name="T60" fmla="*/ 1 w 88"/>
                <a:gd name="T61" fmla="*/ 1 h 238"/>
                <a:gd name="T62" fmla="*/ 1 w 88"/>
                <a:gd name="T63" fmla="*/ 1 h 238"/>
                <a:gd name="T64" fmla="*/ 1 w 88"/>
                <a:gd name="T65" fmla="*/ 1 h 238"/>
                <a:gd name="T66" fmla="*/ 1 w 88"/>
                <a:gd name="T67" fmla="*/ 1 h 238"/>
                <a:gd name="T68" fmla="*/ 1 w 88"/>
                <a:gd name="T69" fmla="*/ 1 h 238"/>
                <a:gd name="T70" fmla="*/ 1 w 88"/>
                <a:gd name="T71" fmla="*/ 1 h 238"/>
                <a:gd name="T72" fmla="*/ 1 w 88"/>
                <a:gd name="T73" fmla="*/ 1 h 238"/>
                <a:gd name="T74" fmla="*/ 0 w 88"/>
                <a:gd name="T75" fmla="*/ 1 h 238"/>
                <a:gd name="T76" fmla="*/ 0 w 88"/>
                <a:gd name="T77" fmla="*/ 1 h 238"/>
                <a:gd name="T78" fmla="*/ 1 w 88"/>
                <a:gd name="T79" fmla="*/ 1 h 238"/>
                <a:gd name="T80" fmla="*/ 1 w 88"/>
                <a:gd name="T81" fmla="*/ 1 h 238"/>
                <a:gd name="T82" fmla="*/ 1 w 88"/>
                <a:gd name="T83" fmla="*/ 1 h 238"/>
                <a:gd name="T84" fmla="*/ 1 w 88"/>
                <a:gd name="T85" fmla="*/ 1 h 238"/>
                <a:gd name="T86" fmla="*/ 1 w 88"/>
                <a:gd name="T87" fmla="*/ 1 h 238"/>
                <a:gd name="T88" fmla="*/ 1 w 88"/>
                <a:gd name="T89" fmla="*/ 1 h 238"/>
                <a:gd name="T90" fmla="*/ 1 w 88"/>
                <a:gd name="T91" fmla="*/ 1 h 238"/>
                <a:gd name="T92" fmla="*/ 1 w 88"/>
                <a:gd name="T93" fmla="*/ 1 h 238"/>
                <a:gd name="T94" fmla="*/ 1 w 88"/>
                <a:gd name="T95" fmla="*/ 1 h 238"/>
                <a:gd name="T96" fmla="*/ 1 w 88"/>
                <a:gd name="T97" fmla="*/ 0 h 238"/>
                <a:gd name="T98" fmla="*/ 1 w 88"/>
                <a:gd name="T99" fmla="*/ 0 h 238"/>
                <a:gd name="T100" fmla="*/ 1 w 88"/>
                <a:gd name="T101" fmla="*/ 0 h 238"/>
                <a:gd name="T102" fmla="*/ 1 w 88"/>
                <a:gd name="T103" fmla="*/ 1 h 238"/>
                <a:gd name="T104" fmla="*/ 1 w 88"/>
                <a:gd name="T105" fmla="*/ 1 h 23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8"/>
                <a:gd name="T160" fmla="*/ 0 h 238"/>
                <a:gd name="T161" fmla="*/ 88 w 88"/>
                <a:gd name="T162" fmla="*/ 238 h 23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8" h="238">
                  <a:moveTo>
                    <a:pt x="80" y="5"/>
                  </a:moveTo>
                  <a:lnTo>
                    <a:pt x="79" y="13"/>
                  </a:lnTo>
                  <a:lnTo>
                    <a:pt x="73" y="19"/>
                  </a:lnTo>
                  <a:lnTo>
                    <a:pt x="66" y="25"/>
                  </a:lnTo>
                  <a:lnTo>
                    <a:pt x="61" y="31"/>
                  </a:lnTo>
                  <a:lnTo>
                    <a:pt x="49" y="56"/>
                  </a:lnTo>
                  <a:lnTo>
                    <a:pt x="41" y="82"/>
                  </a:lnTo>
                  <a:lnTo>
                    <a:pt x="37" y="110"/>
                  </a:lnTo>
                  <a:lnTo>
                    <a:pt x="38" y="139"/>
                  </a:lnTo>
                  <a:lnTo>
                    <a:pt x="42" y="146"/>
                  </a:lnTo>
                  <a:lnTo>
                    <a:pt x="45" y="153"/>
                  </a:lnTo>
                  <a:lnTo>
                    <a:pt x="50" y="159"/>
                  </a:lnTo>
                  <a:lnTo>
                    <a:pt x="57" y="164"/>
                  </a:lnTo>
                  <a:lnTo>
                    <a:pt x="65" y="168"/>
                  </a:lnTo>
                  <a:lnTo>
                    <a:pt x="74" y="169"/>
                  </a:lnTo>
                  <a:lnTo>
                    <a:pt x="82" y="171"/>
                  </a:lnTo>
                  <a:lnTo>
                    <a:pt x="88" y="177"/>
                  </a:lnTo>
                  <a:lnTo>
                    <a:pt x="82" y="185"/>
                  </a:lnTo>
                  <a:lnTo>
                    <a:pt x="76" y="193"/>
                  </a:lnTo>
                  <a:lnTo>
                    <a:pt x="72" y="201"/>
                  </a:lnTo>
                  <a:lnTo>
                    <a:pt x="67" y="209"/>
                  </a:lnTo>
                  <a:lnTo>
                    <a:pt x="62" y="217"/>
                  </a:lnTo>
                  <a:lnTo>
                    <a:pt x="57" y="225"/>
                  </a:lnTo>
                  <a:lnTo>
                    <a:pt x="51" y="232"/>
                  </a:lnTo>
                  <a:lnTo>
                    <a:pt x="43" y="238"/>
                  </a:lnTo>
                  <a:lnTo>
                    <a:pt x="38" y="237"/>
                  </a:lnTo>
                  <a:lnTo>
                    <a:pt x="35" y="234"/>
                  </a:lnTo>
                  <a:lnTo>
                    <a:pt x="31" y="232"/>
                  </a:lnTo>
                  <a:lnTo>
                    <a:pt x="29" y="228"/>
                  </a:lnTo>
                  <a:lnTo>
                    <a:pt x="31" y="223"/>
                  </a:lnTo>
                  <a:lnTo>
                    <a:pt x="35" y="217"/>
                  </a:lnTo>
                  <a:lnTo>
                    <a:pt x="36" y="213"/>
                  </a:lnTo>
                  <a:lnTo>
                    <a:pt x="36" y="207"/>
                  </a:lnTo>
                  <a:lnTo>
                    <a:pt x="22" y="195"/>
                  </a:lnTo>
                  <a:lnTo>
                    <a:pt x="12" y="181"/>
                  </a:lnTo>
                  <a:lnTo>
                    <a:pt x="6" y="166"/>
                  </a:lnTo>
                  <a:lnTo>
                    <a:pt x="1" y="149"/>
                  </a:lnTo>
                  <a:lnTo>
                    <a:pt x="0" y="132"/>
                  </a:lnTo>
                  <a:lnTo>
                    <a:pt x="0" y="113"/>
                  </a:lnTo>
                  <a:lnTo>
                    <a:pt x="2" y="96"/>
                  </a:lnTo>
                  <a:lnTo>
                    <a:pt x="6" y="79"/>
                  </a:lnTo>
                  <a:lnTo>
                    <a:pt x="12" y="67"/>
                  </a:lnTo>
                  <a:lnTo>
                    <a:pt x="17" y="56"/>
                  </a:lnTo>
                  <a:lnTo>
                    <a:pt x="24" y="44"/>
                  </a:lnTo>
                  <a:lnTo>
                    <a:pt x="31" y="33"/>
                  </a:lnTo>
                  <a:lnTo>
                    <a:pt x="39" y="22"/>
                  </a:lnTo>
                  <a:lnTo>
                    <a:pt x="49" y="14"/>
                  </a:lnTo>
                  <a:lnTo>
                    <a:pt x="59" y="6"/>
                  </a:lnTo>
                  <a:lnTo>
                    <a:pt x="72" y="0"/>
                  </a:lnTo>
                  <a:lnTo>
                    <a:pt x="74" y="0"/>
                  </a:lnTo>
                  <a:lnTo>
                    <a:pt x="77" y="0"/>
                  </a:lnTo>
                  <a:lnTo>
                    <a:pt x="79" y="3"/>
                  </a:lnTo>
                  <a:lnTo>
                    <a:pt x="8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3" name="Freeform 29"/>
            <p:cNvSpPr>
              <a:spLocks/>
            </p:cNvSpPr>
            <p:nvPr/>
          </p:nvSpPr>
          <p:spPr bwMode="auto">
            <a:xfrm>
              <a:off x="1324" y="1489"/>
              <a:ext cx="35" cy="17"/>
            </a:xfrm>
            <a:custGeom>
              <a:avLst/>
              <a:gdLst>
                <a:gd name="T0" fmla="*/ 1 w 69"/>
                <a:gd name="T1" fmla="*/ 1 h 33"/>
                <a:gd name="T2" fmla="*/ 1 w 69"/>
                <a:gd name="T3" fmla="*/ 1 h 33"/>
                <a:gd name="T4" fmla="*/ 1 w 69"/>
                <a:gd name="T5" fmla="*/ 1 h 33"/>
                <a:gd name="T6" fmla="*/ 1 w 69"/>
                <a:gd name="T7" fmla="*/ 1 h 33"/>
                <a:gd name="T8" fmla="*/ 1 w 69"/>
                <a:gd name="T9" fmla="*/ 1 h 33"/>
                <a:gd name="T10" fmla="*/ 1 w 69"/>
                <a:gd name="T11" fmla="*/ 1 h 33"/>
                <a:gd name="T12" fmla="*/ 1 w 69"/>
                <a:gd name="T13" fmla="*/ 1 h 33"/>
                <a:gd name="T14" fmla="*/ 1 w 69"/>
                <a:gd name="T15" fmla="*/ 1 h 33"/>
                <a:gd name="T16" fmla="*/ 1 w 69"/>
                <a:gd name="T17" fmla="*/ 1 h 33"/>
                <a:gd name="T18" fmla="*/ 1 w 69"/>
                <a:gd name="T19" fmla="*/ 1 h 33"/>
                <a:gd name="T20" fmla="*/ 1 w 69"/>
                <a:gd name="T21" fmla="*/ 1 h 33"/>
                <a:gd name="T22" fmla="*/ 1 w 69"/>
                <a:gd name="T23" fmla="*/ 1 h 33"/>
                <a:gd name="T24" fmla="*/ 1 w 69"/>
                <a:gd name="T25" fmla="*/ 1 h 33"/>
                <a:gd name="T26" fmla="*/ 1 w 69"/>
                <a:gd name="T27" fmla="*/ 1 h 33"/>
                <a:gd name="T28" fmla="*/ 1 w 69"/>
                <a:gd name="T29" fmla="*/ 1 h 33"/>
                <a:gd name="T30" fmla="*/ 1 w 69"/>
                <a:gd name="T31" fmla="*/ 1 h 33"/>
                <a:gd name="T32" fmla="*/ 1 w 69"/>
                <a:gd name="T33" fmla="*/ 1 h 33"/>
                <a:gd name="T34" fmla="*/ 1 w 69"/>
                <a:gd name="T35" fmla="*/ 1 h 33"/>
                <a:gd name="T36" fmla="*/ 1 w 69"/>
                <a:gd name="T37" fmla="*/ 1 h 33"/>
                <a:gd name="T38" fmla="*/ 1 w 69"/>
                <a:gd name="T39" fmla="*/ 1 h 33"/>
                <a:gd name="T40" fmla="*/ 1 w 69"/>
                <a:gd name="T41" fmla="*/ 1 h 33"/>
                <a:gd name="T42" fmla="*/ 1 w 69"/>
                <a:gd name="T43" fmla="*/ 1 h 33"/>
                <a:gd name="T44" fmla="*/ 1 w 69"/>
                <a:gd name="T45" fmla="*/ 1 h 33"/>
                <a:gd name="T46" fmla="*/ 1 w 69"/>
                <a:gd name="T47" fmla="*/ 1 h 33"/>
                <a:gd name="T48" fmla="*/ 0 w 69"/>
                <a:gd name="T49" fmla="*/ 1 h 33"/>
                <a:gd name="T50" fmla="*/ 1 w 69"/>
                <a:gd name="T51" fmla="*/ 1 h 33"/>
                <a:gd name="T52" fmla="*/ 1 w 69"/>
                <a:gd name="T53" fmla="*/ 1 h 33"/>
                <a:gd name="T54" fmla="*/ 1 w 69"/>
                <a:gd name="T55" fmla="*/ 1 h 33"/>
                <a:gd name="T56" fmla="*/ 1 w 69"/>
                <a:gd name="T57" fmla="*/ 1 h 33"/>
                <a:gd name="T58" fmla="*/ 1 w 69"/>
                <a:gd name="T59" fmla="*/ 1 h 33"/>
                <a:gd name="T60" fmla="*/ 1 w 69"/>
                <a:gd name="T61" fmla="*/ 0 h 33"/>
                <a:gd name="T62" fmla="*/ 1 w 69"/>
                <a:gd name="T63" fmla="*/ 0 h 33"/>
                <a:gd name="T64" fmla="*/ 1 w 69"/>
                <a:gd name="T65" fmla="*/ 1 h 3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9"/>
                <a:gd name="T100" fmla="*/ 0 h 33"/>
                <a:gd name="T101" fmla="*/ 69 w 69"/>
                <a:gd name="T102" fmla="*/ 33 h 3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9" h="33">
                  <a:moveTo>
                    <a:pt x="43" y="1"/>
                  </a:moveTo>
                  <a:lnTo>
                    <a:pt x="45" y="2"/>
                  </a:lnTo>
                  <a:lnTo>
                    <a:pt x="48" y="2"/>
                  </a:lnTo>
                  <a:lnTo>
                    <a:pt x="51" y="2"/>
                  </a:lnTo>
                  <a:lnTo>
                    <a:pt x="53" y="3"/>
                  </a:lnTo>
                  <a:lnTo>
                    <a:pt x="58" y="5"/>
                  </a:lnTo>
                  <a:lnTo>
                    <a:pt x="63" y="8"/>
                  </a:lnTo>
                  <a:lnTo>
                    <a:pt x="66" y="10"/>
                  </a:lnTo>
                  <a:lnTo>
                    <a:pt x="69" y="13"/>
                  </a:lnTo>
                  <a:lnTo>
                    <a:pt x="69" y="18"/>
                  </a:lnTo>
                  <a:lnTo>
                    <a:pt x="69" y="24"/>
                  </a:lnTo>
                  <a:lnTo>
                    <a:pt x="67" y="28"/>
                  </a:lnTo>
                  <a:lnTo>
                    <a:pt x="65" y="33"/>
                  </a:lnTo>
                  <a:lnTo>
                    <a:pt x="59" y="30"/>
                  </a:lnTo>
                  <a:lnTo>
                    <a:pt x="53" y="27"/>
                  </a:lnTo>
                  <a:lnTo>
                    <a:pt x="46" y="25"/>
                  </a:lnTo>
                  <a:lnTo>
                    <a:pt x="39" y="24"/>
                  </a:lnTo>
                  <a:lnTo>
                    <a:pt x="33" y="24"/>
                  </a:lnTo>
                  <a:lnTo>
                    <a:pt x="27" y="25"/>
                  </a:lnTo>
                  <a:lnTo>
                    <a:pt x="20" y="26"/>
                  </a:lnTo>
                  <a:lnTo>
                    <a:pt x="13" y="30"/>
                  </a:lnTo>
                  <a:lnTo>
                    <a:pt x="8" y="28"/>
                  </a:lnTo>
                  <a:lnTo>
                    <a:pt x="5" y="27"/>
                  </a:lnTo>
                  <a:lnTo>
                    <a:pt x="1" y="26"/>
                  </a:lnTo>
                  <a:lnTo>
                    <a:pt x="0" y="22"/>
                  </a:lnTo>
                  <a:lnTo>
                    <a:pt x="2" y="15"/>
                  </a:lnTo>
                  <a:lnTo>
                    <a:pt x="7" y="10"/>
                  </a:lnTo>
                  <a:lnTo>
                    <a:pt x="13" y="5"/>
                  </a:lnTo>
                  <a:lnTo>
                    <a:pt x="20" y="3"/>
                  </a:lnTo>
                  <a:lnTo>
                    <a:pt x="26" y="2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4" name="Freeform 30"/>
            <p:cNvSpPr>
              <a:spLocks/>
            </p:cNvSpPr>
            <p:nvPr/>
          </p:nvSpPr>
          <p:spPr bwMode="auto">
            <a:xfrm>
              <a:off x="1497" y="1492"/>
              <a:ext cx="42" cy="113"/>
            </a:xfrm>
            <a:custGeom>
              <a:avLst/>
              <a:gdLst>
                <a:gd name="T0" fmla="*/ 0 w 86"/>
                <a:gd name="T1" fmla="*/ 1 h 225"/>
                <a:gd name="T2" fmla="*/ 0 w 86"/>
                <a:gd name="T3" fmla="*/ 1 h 225"/>
                <a:gd name="T4" fmla="*/ 0 w 86"/>
                <a:gd name="T5" fmla="*/ 1 h 225"/>
                <a:gd name="T6" fmla="*/ 0 w 86"/>
                <a:gd name="T7" fmla="*/ 1 h 225"/>
                <a:gd name="T8" fmla="*/ 0 w 86"/>
                <a:gd name="T9" fmla="*/ 1 h 225"/>
                <a:gd name="T10" fmla="*/ 0 w 86"/>
                <a:gd name="T11" fmla="*/ 1 h 225"/>
                <a:gd name="T12" fmla="*/ 0 w 86"/>
                <a:gd name="T13" fmla="*/ 1 h 225"/>
                <a:gd name="T14" fmla="*/ 0 w 86"/>
                <a:gd name="T15" fmla="*/ 1 h 225"/>
                <a:gd name="T16" fmla="*/ 0 w 86"/>
                <a:gd name="T17" fmla="*/ 1 h 225"/>
                <a:gd name="T18" fmla="*/ 0 w 86"/>
                <a:gd name="T19" fmla="*/ 1 h 225"/>
                <a:gd name="T20" fmla="*/ 0 w 86"/>
                <a:gd name="T21" fmla="*/ 1 h 225"/>
                <a:gd name="T22" fmla="*/ 0 w 86"/>
                <a:gd name="T23" fmla="*/ 1 h 225"/>
                <a:gd name="T24" fmla="*/ 0 w 86"/>
                <a:gd name="T25" fmla="*/ 1 h 225"/>
                <a:gd name="T26" fmla="*/ 0 w 86"/>
                <a:gd name="T27" fmla="*/ 1 h 225"/>
                <a:gd name="T28" fmla="*/ 0 w 86"/>
                <a:gd name="T29" fmla="*/ 1 h 225"/>
                <a:gd name="T30" fmla="*/ 0 w 86"/>
                <a:gd name="T31" fmla="*/ 1 h 225"/>
                <a:gd name="T32" fmla="*/ 0 w 86"/>
                <a:gd name="T33" fmla="*/ 1 h 225"/>
                <a:gd name="T34" fmla="*/ 0 w 86"/>
                <a:gd name="T35" fmla="*/ 1 h 225"/>
                <a:gd name="T36" fmla="*/ 0 w 86"/>
                <a:gd name="T37" fmla="*/ 1 h 225"/>
                <a:gd name="T38" fmla="*/ 0 w 86"/>
                <a:gd name="T39" fmla="*/ 1 h 225"/>
                <a:gd name="T40" fmla="*/ 0 w 86"/>
                <a:gd name="T41" fmla="*/ 1 h 225"/>
                <a:gd name="T42" fmla="*/ 0 w 86"/>
                <a:gd name="T43" fmla="*/ 1 h 225"/>
                <a:gd name="T44" fmla="*/ 0 w 86"/>
                <a:gd name="T45" fmla="*/ 1 h 225"/>
                <a:gd name="T46" fmla="*/ 0 w 86"/>
                <a:gd name="T47" fmla="*/ 1 h 225"/>
                <a:gd name="T48" fmla="*/ 0 w 86"/>
                <a:gd name="T49" fmla="*/ 1 h 225"/>
                <a:gd name="T50" fmla="*/ 0 w 86"/>
                <a:gd name="T51" fmla="*/ 1 h 225"/>
                <a:gd name="T52" fmla="*/ 0 w 86"/>
                <a:gd name="T53" fmla="*/ 1 h 225"/>
                <a:gd name="T54" fmla="*/ 0 w 86"/>
                <a:gd name="T55" fmla="*/ 1 h 225"/>
                <a:gd name="T56" fmla="*/ 0 w 86"/>
                <a:gd name="T57" fmla="*/ 1 h 225"/>
                <a:gd name="T58" fmla="*/ 0 w 86"/>
                <a:gd name="T59" fmla="*/ 0 h 225"/>
                <a:gd name="T60" fmla="*/ 0 w 86"/>
                <a:gd name="T61" fmla="*/ 0 h 225"/>
                <a:gd name="T62" fmla="*/ 0 w 86"/>
                <a:gd name="T63" fmla="*/ 1 h 225"/>
                <a:gd name="T64" fmla="*/ 0 w 86"/>
                <a:gd name="T65" fmla="*/ 1 h 225"/>
                <a:gd name="T66" fmla="*/ 0 w 86"/>
                <a:gd name="T67" fmla="*/ 1 h 225"/>
                <a:gd name="T68" fmla="*/ 0 w 86"/>
                <a:gd name="T69" fmla="*/ 1 h 225"/>
                <a:gd name="T70" fmla="*/ 0 w 86"/>
                <a:gd name="T71" fmla="*/ 1 h 225"/>
                <a:gd name="T72" fmla="*/ 0 w 86"/>
                <a:gd name="T73" fmla="*/ 1 h 22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6"/>
                <a:gd name="T112" fmla="*/ 0 h 225"/>
                <a:gd name="T113" fmla="*/ 86 w 86"/>
                <a:gd name="T114" fmla="*/ 225 h 22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6" h="225">
                  <a:moveTo>
                    <a:pt x="71" y="33"/>
                  </a:moveTo>
                  <a:lnTo>
                    <a:pt x="80" y="56"/>
                  </a:lnTo>
                  <a:lnTo>
                    <a:pt x="85" y="80"/>
                  </a:lnTo>
                  <a:lnTo>
                    <a:pt x="86" y="105"/>
                  </a:lnTo>
                  <a:lnTo>
                    <a:pt x="83" y="132"/>
                  </a:lnTo>
                  <a:lnTo>
                    <a:pt x="79" y="157"/>
                  </a:lnTo>
                  <a:lnTo>
                    <a:pt x="71" y="181"/>
                  </a:lnTo>
                  <a:lnTo>
                    <a:pt x="59" y="205"/>
                  </a:lnTo>
                  <a:lnTo>
                    <a:pt x="47" y="225"/>
                  </a:lnTo>
                  <a:lnTo>
                    <a:pt x="43" y="225"/>
                  </a:lnTo>
                  <a:lnTo>
                    <a:pt x="41" y="224"/>
                  </a:lnTo>
                  <a:lnTo>
                    <a:pt x="40" y="223"/>
                  </a:lnTo>
                  <a:lnTo>
                    <a:pt x="38" y="220"/>
                  </a:lnTo>
                  <a:lnTo>
                    <a:pt x="48" y="179"/>
                  </a:lnTo>
                  <a:lnTo>
                    <a:pt x="51" y="135"/>
                  </a:lnTo>
                  <a:lnTo>
                    <a:pt x="49" y="93"/>
                  </a:lnTo>
                  <a:lnTo>
                    <a:pt x="38" y="52"/>
                  </a:lnTo>
                  <a:lnTo>
                    <a:pt x="35" y="47"/>
                  </a:lnTo>
                  <a:lnTo>
                    <a:pt x="32" y="41"/>
                  </a:lnTo>
                  <a:lnTo>
                    <a:pt x="27" y="35"/>
                  </a:lnTo>
                  <a:lnTo>
                    <a:pt x="22" y="30"/>
                  </a:lnTo>
                  <a:lnTo>
                    <a:pt x="17" y="25"/>
                  </a:lnTo>
                  <a:lnTo>
                    <a:pt x="12" y="20"/>
                  </a:lnTo>
                  <a:lnTo>
                    <a:pt x="6" y="14"/>
                  </a:lnTo>
                  <a:lnTo>
                    <a:pt x="0" y="10"/>
                  </a:lnTo>
                  <a:lnTo>
                    <a:pt x="0" y="7"/>
                  </a:lnTo>
                  <a:lnTo>
                    <a:pt x="2" y="5"/>
                  </a:lnTo>
                  <a:lnTo>
                    <a:pt x="3" y="4"/>
                  </a:lnTo>
                  <a:lnTo>
                    <a:pt x="5" y="2"/>
                  </a:lnTo>
                  <a:lnTo>
                    <a:pt x="15" y="0"/>
                  </a:lnTo>
                  <a:lnTo>
                    <a:pt x="25" y="0"/>
                  </a:lnTo>
                  <a:lnTo>
                    <a:pt x="34" y="3"/>
                  </a:lnTo>
                  <a:lnTo>
                    <a:pt x="43" y="6"/>
                  </a:lnTo>
                  <a:lnTo>
                    <a:pt x="51" y="12"/>
                  </a:lnTo>
                  <a:lnTo>
                    <a:pt x="58" y="18"/>
                  </a:lnTo>
                  <a:lnTo>
                    <a:pt x="65" y="25"/>
                  </a:lnTo>
                  <a:lnTo>
                    <a:pt x="7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5" name="Freeform 31"/>
            <p:cNvSpPr>
              <a:spLocks/>
            </p:cNvSpPr>
            <p:nvPr/>
          </p:nvSpPr>
          <p:spPr bwMode="auto">
            <a:xfrm>
              <a:off x="1244" y="1501"/>
              <a:ext cx="31" cy="20"/>
            </a:xfrm>
            <a:custGeom>
              <a:avLst/>
              <a:gdLst>
                <a:gd name="T0" fmla="*/ 1 w 62"/>
                <a:gd name="T1" fmla="*/ 1 h 40"/>
                <a:gd name="T2" fmla="*/ 1 w 62"/>
                <a:gd name="T3" fmla="*/ 1 h 40"/>
                <a:gd name="T4" fmla="*/ 1 w 62"/>
                <a:gd name="T5" fmla="*/ 1 h 40"/>
                <a:gd name="T6" fmla="*/ 1 w 62"/>
                <a:gd name="T7" fmla="*/ 1 h 40"/>
                <a:gd name="T8" fmla="*/ 1 w 62"/>
                <a:gd name="T9" fmla="*/ 1 h 40"/>
                <a:gd name="T10" fmla="*/ 1 w 62"/>
                <a:gd name="T11" fmla="*/ 1 h 40"/>
                <a:gd name="T12" fmla="*/ 1 w 62"/>
                <a:gd name="T13" fmla="*/ 1 h 40"/>
                <a:gd name="T14" fmla="*/ 1 w 62"/>
                <a:gd name="T15" fmla="*/ 1 h 40"/>
                <a:gd name="T16" fmla="*/ 1 w 62"/>
                <a:gd name="T17" fmla="*/ 1 h 40"/>
                <a:gd name="T18" fmla="*/ 1 w 62"/>
                <a:gd name="T19" fmla="*/ 1 h 40"/>
                <a:gd name="T20" fmla="*/ 1 w 62"/>
                <a:gd name="T21" fmla="*/ 1 h 40"/>
                <a:gd name="T22" fmla="*/ 1 w 62"/>
                <a:gd name="T23" fmla="*/ 1 h 40"/>
                <a:gd name="T24" fmla="*/ 0 w 62"/>
                <a:gd name="T25" fmla="*/ 1 h 40"/>
                <a:gd name="T26" fmla="*/ 1 w 62"/>
                <a:gd name="T27" fmla="*/ 1 h 40"/>
                <a:gd name="T28" fmla="*/ 1 w 62"/>
                <a:gd name="T29" fmla="*/ 1 h 40"/>
                <a:gd name="T30" fmla="*/ 1 w 62"/>
                <a:gd name="T31" fmla="*/ 1 h 40"/>
                <a:gd name="T32" fmla="*/ 1 w 62"/>
                <a:gd name="T33" fmla="*/ 1 h 40"/>
                <a:gd name="T34" fmla="*/ 1 w 62"/>
                <a:gd name="T35" fmla="*/ 0 h 40"/>
                <a:gd name="T36" fmla="*/ 1 w 62"/>
                <a:gd name="T37" fmla="*/ 0 h 40"/>
                <a:gd name="T38" fmla="*/ 1 w 62"/>
                <a:gd name="T39" fmla="*/ 0 h 40"/>
                <a:gd name="T40" fmla="*/ 1 w 62"/>
                <a:gd name="T41" fmla="*/ 0 h 40"/>
                <a:gd name="T42" fmla="*/ 1 w 62"/>
                <a:gd name="T43" fmla="*/ 0 h 40"/>
                <a:gd name="T44" fmla="*/ 1 w 62"/>
                <a:gd name="T45" fmla="*/ 1 h 40"/>
                <a:gd name="T46" fmla="*/ 1 w 62"/>
                <a:gd name="T47" fmla="*/ 1 h 40"/>
                <a:gd name="T48" fmla="*/ 1 w 62"/>
                <a:gd name="T49" fmla="*/ 1 h 40"/>
                <a:gd name="T50" fmla="*/ 1 w 62"/>
                <a:gd name="T51" fmla="*/ 1 h 4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2"/>
                <a:gd name="T79" fmla="*/ 0 h 40"/>
                <a:gd name="T80" fmla="*/ 62 w 62"/>
                <a:gd name="T81" fmla="*/ 40 h 4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2" h="40">
                  <a:moveTo>
                    <a:pt x="54" y="7"/>
                  </a:moveTo>
                  <a:lnTo>
                    <a:pt x="62" y="22"/>
                  </a:lnTo>
                  <a:lnTo>
                    <a:pt x="54" y="22"/>
                  </a:lnTo>
                  <a:lnTo>
                    <a:pt x="46" y="23"/>
                  </a:lnTo>
                  <a:lnTo>
                    <a:pt x="39" y="24"/>
                  </a:lnTo>
                  <a:lnTo>
                    <a:pt x="32" y="26"/>
                  </a:lnTo>
                  <a:lnTo>
                    <a:pt x="25" y="30"/>
                  </a:lnTo>
                  <a:lnTo>
                    <a:pt x="18" y="32"/>
                  </a:lnTo>
                  <a:lnTo>
                    <a:pt x="11" y="35"/>
                  </a:lnTo>
                  <a:lnTo>
                    <a:pt x="5" y="40"/>
                  </a:lnTo>
                  <a:lnTo>
                    <a:pt x="4" y="34"/>
                  </a:lnTo>
                  <a:lnTo>
                    <a:pt x="2" y="29"/>
                  </a:lnTo>
                  <a:lnTo>
                    <a:pt x="0" y="24"/>
                  </a:lnTo>
                  <a:lnTo>
                    <a:pt x="1" y="18"/>
                  </a:lnTo>
                  <a:lnTo>
                    <a:pt x="3" y="11"/>
                  </a:lnTo>
                  <a:lnTo>
                    <a:pt x="8" y="7"/>
                  </a:lnTo>
                  <a:lnTo>
                    <a:pt x="14" y="3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2" y="1"/>
                  </a:lnTo>
                  <a:lnTo>
                    <a:pt x="47" y="2"/>
                  </a:lnTo>
                  <a:lnTo>
                    <a:pt x="51" y="3"/>
                  </a:lnTo>
                  <a:lnTo>
                    <a:pt x="54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1251" y="1534"/>
              <a:ext cx="161" cy="230"/>
            </a:xfrm>
            <a:custGeom>
              <a:avLst/>
              <a:gdLst>
                <a:gd name="T0" fmla="*/ 0 w 323"/>
                <a:gd name="T1" fmla="*/ 1 h 460"/>
                <a:gd name="T2" fmla="*/ 0 w 323"/>
                <a:gd name="T3" fmla="*/ 1 h 460"/>
                <a:gd name="T4" fmla="*/ 0 w 323"/>
                <a:gd name="T5" fmla="*/ 1 h 460"/>
                <a:gd name="T6" fmla="*/ 0 w 323"/>
                <a:gd name="T7" fmla="*/ 1 h 460"/>
                <a:gd name="T8" fmla="*/ 0 w 323"/>
                <a:gd name="T9" fmla="*/ 1 h 460"/>
                <a:gd name="T10" fmla="*/ 0 w 323"/>
                <a:gd name="T11" fmla="*/ 1 h 460"/>
                <a:gd name="T12" fmla="*/ 0 w 323"/>
                <a:gd name="T13" fmla="*/ 1 h 460"/>
                <a:gd name="T14" fmla="*/ 0 w 323"/>
                <a:gd name="T15" fmla="*/ 1 h 460"/>
                <a:gd name="T16" fmla="*/ 0 w 323"/>
                <a:gd name="T17" fmla="*/ 1 h 460"/>
                <a:gd name="T18" fmla="*/ 0 w 323"/>
                <a:gd name="T19" fmla="*/ 1 h 460"/>
                <a:gd name="T20" fmla="*/ 0 w 323"/>
                <a:gd name="T21" fmla="*/ 1 h 460"/>
                <a:gd name="T22" fmla="*/ 0 w 323"/>
                <a:gd name="T23" fmla="*/ 1 h 460"/>
                <a:gd name="T24" fmla="*/ 0 w 323"/>
                <a:gd name="T25" fmla="*/ 1 h 460"/>
                <a:gd name="T26" fmla="*/ 0 w 323"/>
                <a:gd name="T27" fmla="*/ 1 h 460"/>
                <a:gd name="T28" fmla="*/ 0 w 323"/>
                <a:gd name="T29" fmla="*/ 1 h 460"/>
                <a:gd name="T30" fmla="*/ 0 w 323"/>
                <a:gd name="T31" fmla="*/ 1 h 460"/>
                <a:gd name="T32" fmla="*/ 0 w 323"/>
                <a:gd name="T33" fmla="*/ 1 h 460"/>
                <a:gd name="T34" fmla="*/ 0 w 323"/>
                <a:gd name="T35" fmla="*/ 1 h 460"/>
                <a:gd name="T36" fmla="*/ 0 w 323"/>
                <a:gd name="T37" fmla="*/ 1 h 460"/>
                <a:gd name="T38" fmla="*/ 0 w 323"/>
                <a:gd name="T39" fmla="*/ 1 h 460"/>
                <a:gd name="T40" fmla="*/ 0 w 323"/>
                <a:gd name="T41" fmla="*/ 1 h 460"/>
                <a:gd name="T42" fmla="*/ 0 w 323"/>
                <a:gd name="T43" fmla="*/ 1 h 460"/>
                <a:gd name="T44" fmla="*/ 0 w 323"/>
                <a:gd name="T45" fmla="*/ 1 h 460"/>
                <a:gd name="T46" fmla="*/ 0 w 323"/>
                <a:gd name="T47" fmla="*/ 1 h 460"/>
                <a:gd name="T48" fmla="*/ 0 w 323"/>
                <a:gd name="T49" fmla="*/ 1 h 460"/>
                <a:gd name="T50" fmla="*/ 0 w 323"/>
                <a:gd name="T51" fmla="*/ 1 h 460"/>
                <a:gd name="T52" fmla="*/ 0 w 323"/>
                <a:gd name="T53" fmla="*/ 1 h 460"/>
                <a:gd name="T54" fmla="*/ 0 w 323"/>
                <a:gd name="T55" fmla="*/ 1 h 460"/>
                <a:gd name="T56" fmla="*/ 0 w 323"/>
                <a:gd name="T57" fmla="*/ 1 h 460"/>
                <a:gd name="T58" fmla="*/ 0 w 323"/>
                <a:gd name="T59" fmla="*/ 1 h 460"/>
                <a:gd name="T60" fmla="*/ 0 w 323"/>
                <a:gd name="T61" fmla="*/ 1 h 460"/>
                <a:gd name="T62" fmla="*/ 0 w 323"/>
                <a:gd name="T63" fmla="*/ 1 h 460"/>
                <a:gd name="T64" fmla="*/ 0 w 323"/>
                <a:gd name="T65" fmla="*/ 1 h 460"/>
                <a:gd name="T66" fmla="*/ 0 w 323"/>
                <a:gd name="T67" fmla="*/ 1 h 460"/>
                <a:gd name="T68" fmla="*/ 0 w 323"/>
                <a:gd name="T69" fmla="*/ 1 h 460"/>
                <a:gd name="T70" fmla="*/ 0 w 323"/>
                <a:gd name="T71" fmla="*/ 1 h 460"/>
                <a:gd name="T72" fmla="*/ 0 w 323"/>
                <a:gd name="T73" fmla="*/ 1 h 460"/>
                <a:gd name="T74" fmla="*/ 0 w 323"/>
                <a:gd name="T75" fmla="*/ 1 h 460"/>
                <a:gd name="T76" fmla="*/ 0 w 323"/>
                <a:gd name="T77" fmla="*/ 1 h 460"/>
                <a:gd name="T78" fmla="*/ 0 w 323"/>
                <a:gd name="T79" fmla="*/ 1 h 460"/>
                <a:gd name="T80" fmla="*/ 0 w 323"/>
                <a:gd name="T81" fmla="*/ 1 h 460"/>
                <a:gd name="T82" fmla="*/ 0 w 323"/>
                <a:gd name="T83" fmla="*/ 1 h 460"/>
                <a:gd name="T84" fmla="*/ 0 w 323"/>
                <a:gd name="T85" fmla="*/ 1 h 460"/>
                <a:gd name="T86" fmla="*/ 0 w 323"/>
                <a:gd name="T87" fmla="*/ 1 h 460"/>
                <a:gd name="T88" fmla="*/ 0 w 323"/>
                <a:gd name="T89" fmla="*/ 1 h 460"/>
                <a:gd name="T90" fmla="*/ 0 w 323"/>
                <a:gd name="T91" fmla="*/ 1 h 460"/>
                <a:gd name="T92" fmla="*/ 0 w 323"/>
                <a:gd name="T93" fmla="*/ 1 h 460"/>
                <a:gd name="T94" fmla="*/ 0 w 323"/>
                <a:gd name="T95" fmla="*/ 1 h 460"/>
                <a:gd name="T96" fmla="*/ 0 w 323"/>
                <a:gd name="T97" fmla="*/ 1 h 460"/>
                <a:gd name="T98" fmla="*/ 0 w 323"/>
                <a:gd name="T99" fmla="*/ 1 h 460"/>
                <a:gd name="T100" fmla="*/ 0 w 323"/>
                <a:gd name="T101" fmla="*/ 0 h 460"/>
                <a:gd name="T102" fmla="*/ 0 w 323"/>
                <a:gd name="T103" fmla="*/ 1 h 46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23"/>
                <a:gd name="T157" fmla="*/ 0 h 460"/>
                <a:gd name="T158" fmla="*/ 323 w 323"/>
                <a:gd name="T159" fmla="*/ 460 h 46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23" h="460">
                  <a:moveTo>
                    <a:pt x="15" y="33"/>
                  </a:moveTo>
                  <a:lnTo>
                    <a:pt x="27" y="63"/>
                  </a:lnTo>
                  <a:lnTo>
                    <a:pt x="41" y="94"/>
                  </a:lnTo>
                  <a:lnTo>
                    <a:pt x="57" y="125"/>
                  </a:lnTo>
                  <a:lnTo>
                    <a:pt x="75" y="154"/>
                  </a:lnTo>
                  <a:lnTo>
                    <a:pt x="94" y="182"/>
                  </a:lnTo>
                  <a:lnTo>
                    <a:pt x="116" y="208"/>
                  </a:lnTo>
                  <a:lnTo>
                    <a:pt x="142" y="231"/>
                  </a:lnTo>
                  <a:lnTo>
                    <a:pt x="169" y="252"/>
                  </a:lnTo>
                  <a:lnTo>
                    <a:pt x="176" y="254"/>
                  </a:lnTo>
                  <a:lnTo>
                    <a:pt x="183" y="256"/>
                  </a:lnTo>
                  <a:lnTo>
                    <a:pt x="189" y="256"/>
                  </a:lnTo>
                  <a:lnTo>
                    <a:pt x="196" y="254"/>
                  </a:lnTo>
                  <a:lnTo>
                    <a:pt x="200" y="246"/>
                  </a:lnTo>
                  <a:lnTo>
                    <a:pt x="205" y="239"/>
                  </a:lnTo>
                  <a:lnTo>
                    <a:pt x="211" y="233"/>
                  </a:lnTo>
                  <a:lnTo>
                    <a:pt x="218" y="227"/>
                  </a:lnTo>
                  <a:lnTo>
                    <a:pt x="225" y="221"/>
                  </a:lnTo>
                  <a:lnTo>
                    <a:pt x="233" y="216"/>
                  </a:lnTo>
                  <a:lnTo>
                    <a:pt x="240" y="213"/>
                  </a:lnTo>
                  <a:lnTo>
                    <a:pt x="248" y="209"/>
                  </a:lnTo>
                  <a:lnTo>
                    <a:pt x="258" y="209"/>
                  </a:lnTo>
                  <a:lnTo>
                    <a:pt x="269" y="209"/>
                  </a:lnTo>
                  <a:lnTo>
                    <a:pt x="278" y="213"/>
                  </a:lnTo>
                  <a:lnTo>
                    <a:pt x="287" y="216"/>
                  </a:lnTo>
                  <a:lnTo>
                    <a:pt x="295" y="221"/>
                  </a:lnTo>
                  <a:lnTo>
                    <a:pt x="303" y="228"/>
                  </a:lnTo>
                  <a:lnTo>
                    <a:pt x="310" y="236"/>
                  </a:lnTo>
                  <a:lnTo>
                    <a:pt x="317" y="244"/>
                  </a:lnTo>
                  <a:lnTo>
                    <a:pt x="317" y="248"/>
                  </a:lnTo>
                  <a:lnTo>
                    <a:pt x="317" y="250"/>
                  </a:lnTo>
                  <a:lnTo>
                    <a:pt x="316" y="253"/>
                  </a:lnTo>
                  <a:lnTo>
                    <a:pt x="315" y="256"/>
                  </a:lnTo>
                  <a:lnTo>
                    <a:pt x="309" y="254"/>
                  </a:lnTo>
                  <a:lnTo>
                    <a:pt x="303" y="251"/>
                  </a:lnTo>
                  <a:lnTo>
                    <a:pt x="299" y="248"/>
                  </a:lnTo>
                  <a:lnTo>
                    <a:pt x="294" y="244"/>
                  </a:lnTo>
                  <a:lnTo>
                    <a:pt x="288" y="242"/>
                  </a:lnTo>
                  <a:lnTo>
                    <a:pt x="284" y="239"/>
                  </a:lnTo>
                  <a:lnTo>
                    <a:pt x="279" y="239"/>
                  </a:lnTo>
                  <a:lnTo>
                    <a:pt x="273" y="242"/>
                  </a:lnTo>
                  <a:lnTo>
                    <a:pt x="258" y="259"/>
                  </a:lnTo>
                  <a:lnTo>
                    <a:pt x="244" y="278"/>
                  </a:lnTo>
                  <a:lnTo>
                    <a:pt x="234" y="297"/>
                  </a:lnTo>
                  <a:lnTo>
                    <a:pt x="225" y="318"/>
                  </a:lnTo>
                  <a:lnTo>
                    <a:pt x="219" y="340"/>
                  </a:lnTo>
                  <a:lnTo>
                    <a:pt x="217" y="363"/>
                  </a:lnTo>
                  <a:lnTo>
                    <a:pt x="217" y="386"/>
                  </a:lnTo>
                  <a:lnTo>
                    <a:pt x="220" y="409"/>
                  </a:lnTo>
                  <a:lnTo>
                    <a:pt x="225" y="417"/>
                  </a:lnTo>
                  <a:lnTo>
                    <a:pt x="232" y="424"/>
                  </a:lnTo>
                  <a:lnTo>
                    <a:pt x="240" y="427"/>
                  </a:lnTo>
                  <a:lnTo>
                    <a:pt x="248" y="432"/>
                  </a:lnTo>
                  <a:lnTo>
                    <a:pt x="258" y="433"/>
                  </a:lnTo>
                  <a:lnTo>
                    <a:pt x="267" y="433"/>
                  </a:lnTo>
                  <a:lnTo>
                    <a:pt x="277" y="431"/>
                  </a:lnTo>
                  <a:lnTo>
                    <a:pt x="286" y="427"/>
                  </a:lnTo>
                  <a:lnTo>
                    <a:pt x="294" y="425"/>
                  </a:lnTo>
                  <a:lnTo>
                    <a:pt x="303" y="422"/>
                  </a:lnTo>
                  <a:lnTo>
                    <a:pt x="311" y="419"/>
                  </a:lnTo>
                  <a:lnTo>
                    <a:pt x="321" y="419"/>
                  </a:lnTo>
                  <a:lnTo>
                    <a:pt x="322" y="421"/>
                  </a:lnTo>
                  <a:lnTo>
                    <a:pt x="323" y="423"/>
                  </a:lnTo>
                  <a:lnTo>
                    <a:pt x="323" y="425"/>
                  </a:lnTo>
                  <a:lnTo>
                    <a:pt x="322" y="427"/>
                  </a:lnTo>
                  <a:lnTo>
                    <a:pt x="312" y="436"/>
                  </a:lnTo>
                  <a:lnTo>
                    <a:pt x="302" y="442"/>
                  </a:lnTo>
                  <a:lnTo>
                    <a:pt x="292" y="448"/>
                  </a:lnTo>
                  <a:lnTo>
                    <a:pt x="281" y="453"/>
                  </a:lnTo>
                  <a:lnTo>
                    <a:pt x="270" y="457"/>
                  </a:lnTo>
                  <a:lnTo>
                    <a:pt x="258" y="459"/>
                  </a:lnTo>
                  <a:lnTo>
                    <a:pt x="245" y="460"/>
                  </a:lnTo>
                  <a:lnTo>
                    <a:pt x="233" y="457"/>
                  </a:lnTo>
                  <a:lnTo>
                    <a:pt x="226" y="455"/>
                  </a:lnTo>
                  <a:lnTo>
                    <a:pt x="219" y="453"/>
                  </a:lnTo>
                  <a:lnTo>
                    <a:pt x="212" y="449"/>
                  </a:lnTo>
                  <a:lnTo>
                    <a:pt x="205" y="445"/>
                  </a:lnTo>
                  <a:lnTo>
                    <a:pt x="199" y="439"/>
                  </a:lnTo>
                  <a:lnTo>
                    <a:pt x="194" y="433"/>
                  </a:lnTo>
                  <a:lnTo>
                    <a:pt x="189" y="426"/>
                  </a:lnTo>
                  <a:lnTo>
                    <a:pt x="185" y="419"/>
                  </a:lnTo>
                  <a:lnTo>
                    <a:pt x="177" y="391"/>
                  </a:lnTo>
                  <a:lnTo>
                    <a:pt x="175" y="361"/>
                  </a:lnTo>
                  <a:lnTo>
                    <a:pt x="177" y="329"/>
                  </a:lnTo>
                  <a:lnTo>
                    <a:pt x="182" y="299"/>
                  </a:lnTo>
                  <a:lnTo>
                    <a:pt x="177" y="297"/>
                  </a:lnTo>
                  <a:lnTo>
                    <a:pt x="173" y="297"/>
                  </a:lnTo>
                  <a:lnTo>
                    <a:pt x="168" y="298"/>
                  </a:lnTo>
                  <a:lnTo>
                    <a:pt x="163" y="299"/>
                  </a:lnTo>
                  <a:lnTo>
                    <a:pt x="155" y="298"/>
                  </a:lnTo>
                  <a:lnTo>
                    <a:pt x="147" y="297"/>
                  </a:lnTo>
                  <a:lnTo>
                    <a:pt x="140" y="295"/>
                  </a:lnTo>
                  <a:lnTo>
                    <a:pt x="133" y="291"/>
                  </a:lnTo>
                  <a:lnTo>
                    <a:pt x="125" y="288"/>
                  </a:lnTo>
                  <a:lnTo>
                    <a:pt x="118" y="283"/>
                  </a:lnTo>
                  <a:lnTo>
                    <a:pt x="113" y="279"/>
                  </a:lnTo>
                  <a:lnTo>
                    <a:pt x="106" y="273"/>
                  </a:lnTo>
                  <a:lnTo>
                    <a:pt x="103" y="280"/>
                  </a:lnTo>
                  <a:lnTo>
                    <a:pt x="100" y="288"/>
                  </a:lnTo>
                  <a:lnTo>
                    <a:pt x="95" y="295"/>
                  </a:lnTo>
                  <a:lnTo>
                    <a:pt x="91" y="302"/>
                  </a:lnTo>
                  <a:lnTo>
                    <a:pt x="86" y="308"/>
                  </a:lnTo>
                  <a:lnTo>
                    <a:pt x="79" y="312"/>
                  </a:lnTo>
                  <a:lnTo>
                    <a:pt x="72" y="314"/>
                  </a:lnTo>
                  <a:lnTo>
                    <a:pt x="65" y="317"/>
                  </a:lnTo>
                  <a:lnTo>
                    <a:pt x="58" y="317"/>
                  </a:lnTo>
                  <a:lnTo>
                    <a:pt x="53" y="317"/>
                  </a:lnTo>
                  <a:lnTo>
                    <a:pt x="47" y="316"/>
                  </a:lnTo>
                  <a:lnTo>
                    <a:pt x="41" y="314"/>
                  </a:lnTo>
                  <a:lnTo>
                    <a:pt x="35" y="312"/>
                  </a:lnTo>
                  <a:lnTo>
                    <a:pt x="31" y="309"/>
                  </a:lnTo>
                  <a:lnTo>
                    <a:pt x="26" y="304"/>
                  </a:lnTo>
                  <a:lnTo>
                    <a:pt x="22" y="299"/>
                  </a:lnTo>
                  <a:lnTo>
                    <a:pt x="17" y="293"/>
                  </a:lnTo>
                  <a:lnTo>
                    <a:pt x="11" y="286"/>
                  </a:lnTo>
                  <a:lnTo>
                    <a:pt x="5" y="279"/>
                  </a:lnTo>
                  <a:lnTo>
                    <a:pt x="4" y="271"/>
                  </a:lnTo>
                  <a:lnTo>
                    <a:pt x="6" y="267"/>
                  </a:lnTo>
                  <a:lnTo>
                    <a:pt x="10" y="265"/>
                  </a:lnTo>
                  <a:lnTo>
                    <a:pt x="13" y="265"/>
                  </a:lnTo>
                  <a:lnTo>
                    <a:pt x="18" y="266"/>
                  </a:lnTo>
                  <a:lnTo>
                    <a:pt x="24" y="271"/>
                  </a:lnTo>
                  <a:lnTo>
                    <a:pt x="31" y="274"/>
                  </a:lnTo>
                  <a:lnTo>
                    <a:pt x="38" y="278"/>
                  </a:lnTo>
                  <a:lnTo>
                    <a:pt x="45" y="279"/>
                  </a:lnTo>
                  <a:lnTo>
                    <a:pt x="53" y="280"/>
                  </a:lnTo>
                  <a:lnTo>
                    <a:pt x="60" y="280"/>
                  </a:lnTo>
                  <a:lnTo>
                    <a:pt x="67" y="278"/>
                  </a:lnTo>
                  <a:lnTo>
                    <a:pt x="73" y="274"/>
                  </a:lnTo>
                  <a:lnTo>
                    <a:pt x="79" y="267"/>
                  </a:lnTo>
                  <a:lnTo>
                    <a:pt x="80" y="257"/>
                  </a:lnTo>
                  <a:lnTo>
                    <a:pt x="79" y="248"/>
                  </a:lnTo>
                  <a:lnTo>
                    <a:pt x="78" y="237"/>
                  </a:lnTo>
                  <a:lnTo>
                    <a:pt x="73" y="228"/>
                  </a:lnTo>
                  <a:lnTo>
                    <a:pt x="68" y="219"/>
                  </a:lnTo>
                  <a:lnTo>
                    <a:pt x="63" y="209"/>
                  </a:lnTo>
                  <a:lnTo>
                    <a:pt x="57" y="199"/>
                  </a:lnTo>
                  <a:lnTo>
                    <a:pt x="53" y="190"/>
                  </a:lnTo>
                  <a:lnTo>
                    <a:pt x="47" y="181"/>
                  </a:lnTo>
                  <a:lnTo>
                    <a:pt x="42" y="171"/>
                  </a:lnTo>
                  <a:lnTo>
                    <a:pt x="37" y="161"/>
                  </a:lnTo>
                  <a:lnTo>
                    <a:pt x="30" y="143"/>
                  </a:lnTo>
                  <a:lnTo>
                    <a:pt x="23" y="124"/>
                  </a:lnTo>
                  <a:lnTo>
                    <a:pt x="16" y="106"/>
                  </a:lnTo>
                  <a:lnTo>
                    <a:pt x="11" y="86"/>
                  </a:lnTo>
                  <a:lnTo>
                    <a:pt x="6" y="66"/>
                  </a:lnTo>
                  <a:lnTo>
                    <a:pt x="3" y="47"/>
                  </a:lnTo>
                  <a:lnTo>
                    <a:pt x="1" y="26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10" y="7"/>
                  </a:lnTo>
                  <a:lnTo>
                    <a:pt x="12" y="16"/>
                  </a:lnTo>
                  <a:lnTo>
                    <a:pt x="12" y="24"/>
                  </a:lnTo>
                  <a:lnTo>
                    <a:pt x="1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1201" y="1586"/>
              <a:ext cx="54" cy="125"/>
            </a:xfrm>
            <a:custGeom>
              <a:avLst/>
              <a:gdLst>
                <a:gd name="T0" fmla="*/ 0 w 110"/>
                <a:gd name="T1" fmla="*/ 1 h 250"/>
                <a:gd name="T2" fmla="*/ 0 w 110"/>
                <a:gd name="T3" fmla="*/ 1 h 250"/>
                <a:gd name="T4" fmla="*/ 0 w 110"/>
                <a:gd name="T5" fmla="*/ 1 h 250"/>
                <a:gd name="T6" fmla="*/ 0 w 110"/>
                <a:gd name="T7" fmla="*/ 1 h 250"/>
                <a:gd name="T8" fmla="*/ 0 w 110"/>
                <a:gd name="T9" fmla="*/ 1 h 250"/>
                <a:gd name="T10" fmla="*/ 0 w 110"/>
                <a:gd name="T11" fmla="*/ 1 h 250"/>
                <a:gd name="T12" fmla="*/ 0 w 110"/>
                <a:gd name="T13" fmla="*/ 1 h 250"/>
                <a:gd name="T14" fmla="*/ 0 w 110"/>
                <a:gd name="T15" fmla="*/ 1 h 250"/>
                <a:gd name="T16" fmla="*/ 0 w 110"/>
                <a:gd name="T17" fmla="*/ 1 h 250"/>
                <a:gd name="T18" fmla="*/ 0 w 110"/>
                <a:gd name="T19" fmla="*/ 1 h 250"/>
                <a:gd name="T20" fmla="*/ 0 w 110"/>
                <a:gd name="T21" fmla="*/ 1 h 250"/>
                <a:gd name="T22" fmla="*/ 0 w 110"/>
                <a:gd name="T23" fmla="*/ 1 h 250"/>
                <a:gd name="T24" fmla="*/ 0 w 110"/>
                <a:gd name="T25" fmla="*/ 1 h 250"/>
                <a:gd name="T26" fmla="*/ 0 w 110"/>
                <a:gd name="T27" fmla="*/ 1 h 250"/>
                <a:gd name="T28" fmla="*/ 0 w 110"/>
                <a:gd name="T29" fmla="*/ 1 h 250"/>
                <a:gd name="T30" fmla="*/ 0 w 110"/>
                <a:gd name="T31" fmla="*/ 1 h 250"/>
                <a:gd name="T32" fmla="*/ 0 w 110"/>
                <a:gd name="T33" fmla="*/ 1 h 250"/>
                <a:gd name="T34" fmla="*/ 0 w 110"/>
                <a:gd name="T35" fmla="*/ 1 h 250"/>
                <a:gd name="T36" fmla="*/ 0 w 110"/>
                <a:gd name="T37" fmla="*/ 1 h 250"/>
                <a:gd name="T38" fmla="*/ 0 w 110"/>
                <a:gd name="T39" fmla="*/ 1 h 250"/>
                <a:gd name="T40" fmla="*/ 0 w 110"/>
                <a:gd name="T41" fmla="*/ 1 h 250"/>
                <a:gd name="T42" fmla="*/ 0 w 110"/>
                <a:gd name="T43" fmla="*/ 1 h 250"/>
                <a:gd name="T44" fmla="*/ 0 w 110"/>
                <a:gd name="T45" fmla="*/ 1 h 250"/>
                <a:gd name="T46" fmla="*/ 0 w 110"/>
                <a:gd name="T47" fmla="*/ 1 h 250"/>
                <a:gd name="T48" fmla="*/ 0 w 110"/>
                <a:gd name="T49" fmla="*/ 1 h 250"/>
                <a:gd name="T50" fmla="*/ 0 w 110"/>
                <a:gd name="T51" fmla="*/ 1 h 250"/>
                <a:gd name="T52" fmla="*/ 0 w 110"/>
                <a:gd name="T53" fmla="*/ 1 h 250"/>
                <a:gd name="T54" fmla="*/ 0 w 110"/>
                <a:gd name="T55" fmla="*/ 1 h 250"/>
                <a:gd name="T56" fmla="*/ 0 w 110"/>
                <a:gd name="T57" fmla="*/ 1 h 250"/>
                <a:gd name="T58" fmla="*/ 0 w 110"/>
                <a:gd name="T59" fmla="*/ 1 h 250"/>
                <a:gd name="T60" fmla="*/ 0 w 110"/>
                <a:gd name="T61" fmla="*/ 1 h 250"/>
                <a:gd name="T62" fmla="*/ 0 w 110"/>
                <a:gd name="T63" fmla="*/ 1 h 250"/>
                <a:gd name="T64" fmla="*/ 0 w 110"/>
                <a:gd name="T65" fmla="*/ 1 h 250"/>
                <a:gd name="T66" fmla="*/ 0 w 110"/>
                <a:gd name="T67" fmla="*/ 1 h 250"/>
                <a:gd name="T68" fmla="*/ 0 w 110"/>
                <a:gd name="T69" fmla="*/ 1 h 250"/>
                <a:gd name="T70" fmla="*/ 0 w 110"/>
                <a:gd name="T71" fmla="*/ 1 h 250"/>
                <a:gd name="T72" fmla="*/ 0 w 110"/>
                <a:gd name="T73" fmla="*/ 1 h 250"/>
                <a:gd name="T74" fmla="*/ 0 w 110"/>
                <a:gd name="T75" fmla="*/ 1 h 250"/>
                <a:gd name="T76" fmla="*/ 0 w 110"/>
                <a:gd name="T77" fmla="*/ 1 h 250"/>
                <a:gd name="T78" fmla="*/ 0 w 110"/>
                <a:gd name="T79" fmla="*/ 1 h 250"/>
                <a:gd name="T80" fmla="*/ 0 w 110"/>
                <a:gd name="T81" fmla="*/ 1 h 250"/>
                <a:gd name="T82" fmla="*/ 0 w 110"/>
                <a:gd name="T83" fmla="*/ 1 h 250"/>
                <a:gd name="T84" fmla="*/ 0 w 110"/>
                <a:gd name="T85" fmla="*/ 1 h 250"/>
                <a:gd name="T86" fmla="*/ 0 w 110"/>
                <a:gd name="T87" fmla="*/ 1 h 250"/>
                <a:gd name="T88" fmla="*/ 0 w 110"/>
                <a:gd name="T89" fmla="*/ 0 h 250"/>
                <a:gd name="T90" fmla="*/ 0 w 110"/>
                <a:gd name="T91" fmla="*/ 1 h 250"/>
                <a:gd name="T92" fmla="*/ 0 w 110"/>
                <a:gd name="T93" fmla="*/ 1 h 250"/>
                <a:gd name="T94" fmla="*/ 0 w 110"/>
                <a:gd name="T95" fmla="*/ 1 h 250"/>
                <a:gd name="T96" fmla="*/ 0 w 110"/>
                <a:gd name="T97" fmla="*/ 1 h 25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0"/>
                <a:gd name="T148" fmla="*/ 0 h 250"/>
                <a:gd name="T149" fmla="*/ 110 w 110"/>
                <a:gd name="T150" fmla="*/ 250 h 25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0" h="250">
                  <a:moveTo>
                    <a:pt x="104" y="7"/>
                  </a:moveTo>
                  <a:lnTo>
                    <a:pt x="103" y="15"/>
                  </a:lnTo>
                  <a:lnTo>
                    <a:pt x="98" y="18"/>
                  </a:lnTo>
                  <a:lnTo>
                    <a:pt x="90" y="20"/>
                  </a:lnTo>
                  <a:lnTo>
                    <a:pt x="84" y="21"/>
                  </a:lnTo>
                  <a:lnTo>
                    <a:pt x="72" y="33"/>
                  </a:lnTo>
                  <a:lnTo>
                    <a:pt x="60" y="46"/>
                  </a:lnTo>
                  <a:lnTo>
                    <a:pt x="52" y="60"/>
                  </a:lnTo>
                  <a:lnTo>
                    <a:pt x="45" y="75"/>
                  </a:lnTo>
                  <a:lnTo>
                    <a:pt x="41" y="92"/>
                  </a:lnTo>
                  <a:lnTo>
                    <a:pt x="38" y="109"/>
                  </a:lnTo>
                  <a:lnTo>
                    <a:pt x="37" y="126"/>
                  </a:lnTo>
                  <a:lnTo>
                    <a:pt x="39" y="144"/>
                  </a:lnTo>
                  <a:lnTo>
                    <a:pt x="45" y="158"/>
                  </a:lnTo>
                  <a:lnTo>
                    <a:pt x="51" y="172"/>
                  </a:lnTo>
                  <a:lnTo>
                    <a:pt x="57" y="186"/>
                  </a:lnTo>
                  <a:lnTo>
                    <a:pt x="65" y="200"/>
                  </a:lnTo>
                  <a:lnTo>
                    <a:pt x="73" y="211"/>
                  </a:lnTo>
                  <a:lnTo>
                    <a:pt x="83" y="223"/>
                  </a:lnTo>
                  <a:lnTo>
                    <a:pt x="95" y="232"/>
                  </a:lnTo>
                  <a:lnTo>
                    <a:pt x="110" y="238"/>
                  </a:lnTo>
                  <a:lnTo>
                    <a:pt x="110" y="241"/>
                  </a:lnTo>
                  <a:lnTo>
                    <a:pt x="109" y="245"/>
                  </a:lnTo>
                  <a:lnTo>
                    <a:pt x="106" y="248"/>
                  </a:lnTo>
                  <a:lnTo>
                    <a:pt x="104" y="250"/>
                  </a:lnTo>
                  <a:lnTo>
                    <a:pt x="91" y="250"/>
                  </a:lnTo>
                  <a:lnTo>
                    <a:pt x="80" y="249"/>
                  </a:lnTo>
                  <a:lnTo>
                    <a:pt x="68" y="246"/>
                  </a:lnTo>
                  <a:lnTo>
                    <a:pt x="58" y="241"/>
                  </a:lnTo>
                  <a:lnTo>
                    <a:pt x="49" y="234"/>
                  </a:lnTo>
                  <a:lnTo>
                    <a:pt x="39" y="227"/>
                  </a:lnTo>
                  <a:lnTo>
                    <a:pt x="31" y="218"/>
                  </a:lnTo>
                  <a:lnTo>
                    <a:pt x="26" y="208"/>
                  </a:lnTo>
                  <a:lnTo>
                    <a:pt x="12" y="187"/>
                  </a:lnTo>
                  <a:lnTo>
                    <a:pt x="5" y="164"/>
                  </a:lnTo>
                  <a:lnTo>
                    <a:pt x="2" y="140"/>
                  </a:lnTo>
                  <a:lnTo>
                    <a:pt x="0" y="114"/>
                  </a:lnTo>
                  <a:lnTo>
                    <a:pt x="5" y="98"/>
                  </a:lnTo>
                  <a:lnTo>
                    <a:pt x="9" y="81"/>
                  </a:lnTo>
                  <a:lnTo>
                    <a:pt x="16" y="64"/>
                  </a:lnTo>
                  <a:lnTo>
                    <a:pt x="24" y="49"/>
                  </a:lnTo>
                  <a:lnTo>
                    <a:pt x="34" y="34"/>
                  </a:lnTo>
                  <a:lnTo>
                    <a:pt x="46" y="20"/>
                  </a:lnTo>
                  <a:lnTo>
                    <a:pt x="60" y="9"/>
                  </a:lnTo>
                  <a:lnTo>
                    <a:pt x="76" y="0"/>
                  </a:lnTo>
                  <a:lnTo>
                    <a:pt x="83" y="1"/>
                  </a:lnTo>
                  <a:lnTo>
                    <a:pt x="90" y="3"/>
                  </a:lnTo>
                  <a:lnTo>
                    <a:pt x="97" y="5"/>
                  </a:lnTo>
                  <a:lnTo>
                    <a:pt x="104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1317" y="1592"/>
              <a:ext cx="41" cy="19"/>
            </a:xfrm>
            <a:custGeom>
              <a:avLst/>
              <a:gdLst>
                <a:gd name="T0" fmla="*/ 1 w 82"/>
                <a:gd name="T1" fmla="*/ 1 h 38"/>
                <a:gd name="T2" fmla="*/ 1 w 82"/>
                <a:gd name="T3" fmla="*/ 1 h 38"/>
                <a:gd name="T4" fmla="*/ 1 w 82"/>
                <a:gd name="T5" fmla="*/ 1 h 38"/>
                <a:gd name="T6" fmla="*/ 1 w 82"/>
                <a:gd name="T7" fmla="*/ 1 h 38"/>
                <a:gd name="T8" fmla="*/ 1 w 82"/>
                <a:gd name="T9" fmla="*/ 1 h 38"/>
                <a:gd name="T10" fmla="*/ 1 w 82"/>
                <a:gd name="T11" fmla="*/ 1 h 38"/>
                <a:gd name="T12" fmla="*/ 1 w 82"/>
                <a:gd name="T13" fmla="*/ 1 h 38"/>
                <a:gd name="T14" fmla="*/ 1 w 82"/>
                <a:gd name="T15" fmla="*/ 1 h 38"/>
                <a:gd name="T16" fmla="*/ 1 w 82"/>
                <a:gd name="T17" fmla="*/ 1 h 38"/>
                <a:gd name="T18" fmla="*/ 1 w 82"/>
                <a:gd name="T19" fmla="*/ 1 h 38"/>
                <a:gd name="T20" fmla="*/ 1 w 82"/>
                <a:gd name="T21" fmla="*/ 1 h 38"/>
                <a:gd name="T22" fmla="*/ 1 w 82"/>
                <a:gd name="T23" fmla="*/ 1 h 38"/>
                <a:gd name="T24" fmla="*/ 1 w 82"/>
                <a:gd name="T25" fmla="*/ 1 h 38"/>
                <a:gd name="T26" fmla="*/ 1 w 82"/>
                <a:gd name="T27" fmla="*/ 1 h 38"/>
                <a:gd name="T28" fmla="*/ 0 w 82"/>
                <a:gd name="T29" fmla="*/ 1 h 38"/>
                <a:gd name="T30" fmla="*/ 0 w 82"/>
                <a:gd name="T31" fmla="*/ 1 h 38"/>
                <a:gd name="T32" fmla="*/ 0 w 82"/>
                <a:gd name="T33" fmla="*/ 1 h 38"/>
                <a:gd name="T34" fmla="*/ 1 w 82"/>
                <a:gd name="T35" fmla="*/ 1 h 38"/>
                <a:gd name="T36" fmla="*/ 1 w 82"/>
                <a:gd name="T37" fmla="*/ 1 h 38"/>
                <a:gd name="T38" fmla="*/ 1 w 82"/>
                <a:gd name="T39" fmla="*/ 1 h 38"/>
                <a:gd name="T40" fmla="*/ 1 w 82"/>
                <a:gd name="T41" fmla="*/ 1 h 38"/>
                <a:gd name="T42" fmla="*/ 1 w 82"/>
                <a:gd name="T43" fmla="*/ 1 h 38"/>
                <a:gd name="T44" fmla="*/ 1 w 82"/>
                <a:gd name="T45" fmla="*/ 1 h 38"/>
                <a:gd name="T46" fmla="*/ 1 w 82"/>
                <a:gd name="T47" fmla="*/ 0 h 38"/>
                <a:gd name="T48" fmla="*/ 1 w 82"/>
                <a:gd name="T49" fmla="*/ 0 h 38"/>
                <a:gd name="T50" fmla="*/ 1 w 82"/>
                <a:gd name="T51" fmla="*/ 1 h 38"/>
                <a:gd name="T52" fmla="*/ 1 w 82"/>
                <a:gd name="T53" fmla="*/ 1 h 38"/>
                <a:gd name="T54" fmla="*/ 1 w 82"/>
                <a:gd name="T55" fmla="*/ 1 h 38"/>
                <a:gd name="T56" fmla="*/ 1 w 82"/>
                <a:gd name="T57" fmla="*/ 1 h 38"/>
                <a:gd name="T58" fmla="*/ 1 w 82"/>
                <a:gd name="T59" fmla="*/ 1 h 38"/>
                <a:gd name="T60" fmla="*/ 1 w 82"/>
                <a:gd name="T61" fmla="*/ 1 h 38"/>
                <a:gd name="T62" fmla="*/ 1 w 82"/>
                <a:gd name="T63" fmla="*/ 1 h 38"/>
                <a:gd name="T64" fmla="*/ 1 w 82"/>
                <a:gd name="T65" fmla="*/ 1 h 3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2"/>
                <a:gd name="T100" fmla="*/ 0 h 38"/>
                <a:gd name="T101" fmla="*/ 82 w 82"/>
                <a:gd name="T102" fmla="*/ 38 h 3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2" h="38">
                  <a:moveTo>
                    <a:pt x="82" y="20"/>
                  </a:moveTo>
                  <a:lnTo>
                    <a:pt x="78" y="28"/>
                  </a:lnTo>
                  <a:lnTo>
                    <a:pt x="68" y="29"/>
                  </a:lnTo>
                  <a:lnTo>
                    <a:pt x="58" y="28"/>
                  </a:lnTo>
                  <a:lnTo>
                    <a:pt x="49" y="29"/>
                  </a:lnTo>
                  <a:lnTo>
                    <a:pt x="43" y="29"/>
                  </a:lnTo>
                  <a:lnTo>
                    <a:pt x="37" y="30"/>
                  </a:lnTo>
                  <a:lnTo>
                    <a:pt x="31" y="32"/>
                  </a:lnTo>
                  <a:lnTo>
                    <a:pt x="27" y="35"/>
                  </a:lnTo>
                  <a:lnTo>
                    <a:pt x="21" y="37"/>
                  </a:lnTo>
                  <a:lnTo>
                    <a:pt x="15" y="38"/>
                  </a:lnTo>
                  <a:lnTo>
                    <a:pt x="11" y="38"/>
                  </a:lnTo>
                  <a:lnTo>
                    <a:pt x="5" y="37"/>
                  </a:lnTo>
                  <a:lnTo>
                    <a:pt x="2" y="31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1"/>
                  </a:lnTo>
                  <a:lnTo>
                    <a:pt x="5" y="8"/>
                  </a:lnTo>
                  <a:lnTo>
                    <a:pt x="9" y="6"/>
                  </a:lnTo>
                  <a:lnTo>
                    <a:pt x="15" y="3"/>
                  </a:lnTo>
                  <a:lnTo>
                    <a:pt x="21" y="2"/>
                  </a:lnTo>
                  <a:lnTo>
                    <a:pt x="28" y="1"/>
                  </a:lnTo>
                  <a:lnTo>
                    <a:pt x="34" y="1"/>
                  </a:lnTo>
                  <a:lnTo>
                    <a:pt x="39" y="0"/>
                  </a:lnTo>
                  <a:lnTo>
                    <a:pt x="45" y="0"/>
                  </a:lnTo>
                  <a:lnTo>
                    <a:pt x="51" y="1"/>
                  </a:lnTo>
                  <a:lnTo>
                    <a:pt x="56" y="3"/>
                  </a:lnTo>
                  <a:lnTo>
                    <a:pt x="60" y="6"/>
                  </a:lnTo>
                  <a:lnTo>
                    <a:pt x="65" y="8"/>
                  </a:lnTo>
                  <a:lnTo>
                    <a:pt x="69" y="11"/>
                  </a:lnTo>
                  <a:lnTo>
                    <a:pt x="74" y="15"/>
                  </a:lnTo>
                  <a:lnTo>
                    <a:pt x="78" y="17"/>
                  </a:lnTo>
                  <a:lnTo>
                    <a:pt x="82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1418" y="1610"/>
              <a:ext cx="98" cy="125"/>
            </a:xfrm>
            <a:custGeom>
              <a:avLst/>
              <a:gdLst>
                <a:gd name="T0" fmla="*/ 0 w 198"/>
                <a:gd name="T1" fmla="*/ 1 h 249"/>
                <a:gd name="T2" fmla="*/ 0 w 198"/>
                <a:gd name="T3" fmla="*/ 1 h 249"/>
                <a:gd name="T4" fmla="*/ 0 w 198"/>
                <a:gd name="T5" fmla="*/ 1 h 249"/>
                <a:gd name="T6" fmla="*/ 0 w 198"/>
                <a:gd name="T7" fmla="*/ 1 h 249"/>
                <a:gd name="T8" fmla="*/ 0 w 198"/>
                <a:gd name="T9" fmla="*/ 1 h 249"/>
                <a:gd name="T10" fmla="*/ 0 w 198"/>
                <a:gd name="T11" fmla="*/ 1 h 249"/>
                <a:gd name="T12" fmla="*/ 0 w 198"/>
                <a:gd name="T13" fmla="*/ 1 h 249"/>
                <a:gd name="T14" fmla="*/ 0 w 198"/>
                <a:gd name="T15" fmla="*/ 1 h 249"/>
                <a:gd name="T16" fmla="*/ 0 w 198"/>
                <a:gd name="T17" fmla="*/ 1 h 249"/>
                <a:gd name="T18" fmla="*/ 0 w 198"/>
                <a:gd name="T19" fmla="*/ 1 h 249"/>
                <a:gd name="T20" fmla="*/ 0 w 198"/>
                <a:gd name="T21" fmla="*/ 1 h 249"/>
                <a:gd name="T22" fmla="*/ 0 w 198"/>
                <a:gd name="T23" fmla="*/ 1 h 249"/>
                <a:gd name="T24" fmla="*/ 0 w 198"/>
                <a:gd name="T25" fmla="*/ 1 h 249"/>
                <a:gd name="T26" fmla="*/ 0 w 198"/>
                <a:gd name="T27" fmla="*/ 1 h 249"/>
                <a:gd name="T28" fmla="*/ 0 w 198"/>
                <a:gd name="T29" fmla="*/ 1 h 249"/>
                <a:gd name="T30" fmla="*/ 0 w 198"/>
                <a:gd name="T31" fmla="*/ 1 h 249"/>
                <a:gd name="T32" fmla="*/ 0 w 198"/>
                <a:gd name="T33" fmla="*/ 1 h 249"/>
                <a:gd name="T34" fmla="*/ 0 w 198"/>
                <a:gd name="T35" fmla="*/ 1 h 249"/>
                <a:gd name="T36" fmla="*/ 0 w 198"/>
                <a:gd name="T37" fmla="*/ 1 h 249"/>
                <a:gd name="T38" fmla="*/ 0 w 198"/>
                <a:gd name="T39" fmla="*/ 1 h 249"/>
                <a:gd name="T40" fmla="*/ 0 w 198"/>
                <a:gd name="T41" fmla="*/ 1 h 249"/>
                <a:gd name="T42" fmla="*/ 0 w 198"/>
                <a:gd name="T43" fmla="*/ 1 h 249"/>
                <a:gd name="T44" fmla="*/ 0 w 198"/>
                <a:gd name="T45" fmla="*/ 1 h 249"/>
                <a:gd name="T46" fmla="*/ 0 w 198"/>
                <a:gd name="T47" fmla="*/ 1 h 249"/>
                <a:gd name="T48" fmla="*/ 0 w 198"/>
                <a:gd name="T49" fmla="*/ 1 h 249"/>
                <a:gd name="T50" fmla="*/ 0 w 198"/>
                <a:gd name="T51" fmla="*/ 1 h 249"/>
                <a:gd name="T52" fmla="*/ 0 w 198"/>
                <a:gd name="T53" fmla="*/ 1 h 249"/>
                <a:gd name="T54" fmla="*/ 0 w 198"/>
                <a:gd name="T55" fmla="*/ 1 h 249"/>
                <a:gd name="T56" fmla="*/ 0 w 198"/>
                <a:gd name="T57" fmla="*/ 1 h 249"/>
                <a:gd name="T58" fmla="*/ 0 w 198"/>
                <a:gd name="T59" fmla="*/ 1 h 249"/>
                <a:gd name="T60" fmla="*/ 0 w 198"/>
                <a:gd name="T61" fmla="*/ 1 h 249"/>
                <a:gd name="T62" fmla="*/ 0 w 198"/>
                <a:gd name="T63" fmla="*/ 1 h 249"/>
                <a:gd name="T64" fmla="*/ 0 w 198"/>
                <a:gd name="T65" fmla="*/ 1 h 249"/>
                <a:gd name="T66" fmla="*/ 0 w 198"/>
                <a:gd name="T67" fmla="*/ 1 h 249"/>
                <a:gd name="T68" fmla="*/ 0 w 198"/>
                <a:gd name="T69" fmla="*/ 1 h 249"/>
                <a:gd name="T70" fmla="*/ 0 w 198"/>
                <a:gd name="T71" fmla="*/ 1 h 249"/>
                <a:gd name="T72" fmla="*/ 0 w 198"/>
                <a:gd name="T73" fmla="*/ 1 h 249"/>
                <a:gd name="T74" fmla="*/ 0 w 198"/>
                <a:gd name="T75" fmla="*/ 0 h 249"/>
                <a:gd name="T76" fmla="*/ 0 w 198"/>
                <a:gd name="T77" fmla="*/ 1 h 249"/>
                <a:gd name="T78" fmla="*/ 0 w 198"/>
                <a:gd name="T79" fmla="*/ 1 h 249"/>
                <a:gd name="T80" fmla="*/ 0 w 198"/>
                <a:gd name="T81" fmla="*/ 1 h 249"/>
                <a:gd name="T82" fmla="*/ 0 w 198"/>
                <a:gd name="T83" fmla="*/ 1 h 249"/>
                <a:gd name="T84" fmla="*/ 0 w 198"/>
                <a:gd name="T85" fmla="*/ 1 h 24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98"/>
                <a:gd name="T130" fmla="*/ 0 h 249"/>
                <a:gd name="T131" fmla="*/ 198 w 198"/>
                <a:gd name="T132" fmla="*/ 249 h 24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98" h="249">
                  <a:moveTo>
                    <a:pt x="153" y="31"/>
                  </a:moveTo>
                  <a:lnTo>
                    <a:pt x="158" y="29"/>
                  </a:lnTo>
                  <a:lnTo>
                    <a:pt x="163" y="26"/>
                  </a:lnTo>
                  <a:lnTo>
                    <a:pt x="169" y="23"/>
                  </a:lnTo>
                  <a:lnTo>
                    <a:pt x="173" y="18"/>
                  </a:lnTo>
                  <a:lnTo>
                    <a:pt x="178" y="14"/>
                  </a:lnTo>
                  <a:lnTo>
                    <a:pt x="183" y="9"/>
                  </a:lnTo>
                  <a:lnTo>
                    <a:pt x="187" y="4"/>
                  </a:lnTo>
                  <a:lnTo>
                    <a:pt x="191" y="0"/>
                  </a:lnTo>
                  <a:lnTo>
                    <a:pt x="196" y="4"/>
                  </a:lnTo>
                  <a:lnTo>
                    <a:pt x="198" y="10"/>
                  </a:lnTo>
                  <a:lnTo>
                    <a:pt x="196" y="17"/>
                  </a:lnTo>
                  <a:lnTo>
                    <a:pt x="195" y="24"/>
                  </a:lnTo>
                  <a:lnTo>
                    <a:pt x="191" y="32"/>
                  </a:lnTo>
                  <a:lnTo>
                    <a:pt x="186" y="40"/>
                  </a:lnTo>
                  <a:lnTo>
                    <a:pt x="181" y="49"/>
                  </a:lnTo>
                  <a:lnTo>
                    <a:pt x="176" y="57"/>
                  </a:lnTo>
                  <a:lnTo>
                    <a:pt x="169" y="66"/>
                  </a:lnTo>
                  <a:lnTo>
                    <a:pt x="162" y="72"/>
                  </a:lnTo>
                  <a:lnTo>
                    <a:pt x="154" y="77"/>
                  </a:lnTo>
                  <a:lnTo>
                    <a:pt x="143" y="81"/>
                  </a:lnTo>
                  <a:lnTo>
                    <a:pt x="138" y="74"/>
                  </a:lnTo>
                  <a:lnTo>
                    <a:pt x="132" y="66"/>
                  </a:lnTo>
                  <a:lnTo>
                    <a:pt x="125" y="59"/>
                  </a:lnTo>
                  <a:lnTo>
                    <a:pt x="118" y="53"/>
                  </a:lnTo>
                  <a:lnTo>
                    <a:pt x="110" y="47"/>
                  </a:lnTo>
                  <a:lnTo>
                    <a:pt x="102" y="44"/>
                  </a:lnTo>
                  <a:lnTo>
                    <a:pt x="93" y="41"/>
                  </a:lnTo>
                  <a:lnTo>
                    <a:pt x="83" y="41"/>
                  </a:lnTo>
                  <a:lnTo>
                    <a:pt x="76" y="41"/>
                  </a:lnTo>
                  <a:lnTo>
                    <a:pt x="69" y="41"/>
                  </a:lnTo>
                  <a:lnTo>
                    <a:pt x="63" y="41"/>
                  </a:lnTo>
                  <a:lnTo>
                    <a:pt x="56" y="42"/>
                  </a:lnTo>
                  <a:lnTo>
                    <a:pt x="49" y="44"/>
                  </a:lnTo>
                  <a:lnTo>
                    <a:pt x="43" y="46"/>
                  </a:lnTo>
                  <a:lnTo>
                    <a:pt x="37" y="49"/>
                  </a:lnTo>
                  <a:lnTo>
                    <a:pt x="33" y="53"/>
                  </a:lnTo>
                  <a:lnTo>
                    <a:pt x="39" y="54"/>
                  </a:lnTo>
                  <a:lnTo>
                    <a:pt x="45" y="56"/>
                  </a:lnTo>
                  <a:lnTo>
                    <a:pt x="51" y="60"/>
                  </a:lnTo>
                  <a:lnTo>
                    <a:pt x="57" y="62"/>
                  </a:lnTo>
                  <a:lnTo>
                    <a:pt x="61" y="67"/>
                  </a:lnTo>
                  <a:lnTo>
                    <a:pt x="67" y="71"/>
                  </a:lnTo>
                  <a:lnTo>
                    <a:pt x="71" y="76"/>
                  </a:lnTo>
                  <a:lnTo>
                    <a:pt x="75" y="82"/>
                  </a:lnTo>
                  <a:lnTo>
                    <a:pt x="86" y="114"/>
                  </a:lnTo>
                  <a:lnTo>
                    <a:pt x="86" y="149"/>
                  </a:lnTo>
                  <a:lnTo>
                    <a:pt x="79" y="183"/>
                  </a:lnTo>
                  <a:lnTo>
                    <a:pt x="67" y="215"/>
                  </a:lnTo>
                  <a:lnTo>
                    <a:pt x="64" y="225"/>
                  </a:lnTo>
                  <a:lnTo>
                    <a:pt x="61" y="235"/>
                  </a:lnTo>
                  <a:lnTo>
                    <a:pt x="58" y="244"/>
                  </a:lnTo>
                  <a:lnTo>
                    <a:pt x="49" y="249"/>
                  </a:lnTo>
                  <a:lnTo>
                    <a:pt x="43" y="243"/>
                  </a:lnTo>
                  <a:lnTo>
                    <a:pt x="45" y="222"/>
                  </a:lnTo>
                  <a:lnTo>
                    <a:pt x="48" y="200"/>
                  </a:lnTo>
                  <a:lnTo>
                    <a:pt x="51" y="177"/>
                  </a:lnTo>
                  <a:lnTo>
                    <a:pt x="52" y="154"/>
                  </a:lnTo>
                  <a:lnTo>
                    <a:pt x="51" y="132"/>
                  </a:lnTo>
                  <a:lnTo>
                    <a:pt x="45" y="113"/>
                  </a:lnTo>
                  <a:lnTo>
                    <a:pt x="33" y="94"/>
                  </a:lnTo>
                  <a:lnTo>
                    <a:pt x="14" y="81"/>
                  </a:lnTo>
                  <a:lnTo>
                    <a:pt x="9" y="79"/>
                  </a:lnTo>
                  <a:lnTo>
                    <a:pt x="6" y="78"/>
                  </a:lnTo>
                  <a:lnTo>
                    <a:pt x="3" y="76"/>
                  </a:lnTo>
                  <a:lnTo>
                    <a:pt x="0" y="72"/>
                  </a:lnTo>
                  <a:lnTo>
                    <a:pt x="4" y="57"/>
                  </a:lnTo>
                  <a:lnTo>
                    <a:pt x="11" y="45"/>
                  </a:lnTo>
                  <a:lnTo>
                    <a:pt x="20" y="32"/>
                  </a:lnTo>
                  <a:lnTo>
                    <a:pt x="30" y="21"/>
                  </a:lnTo>
                  <a:lnTo>
                    <a:pt x="38" y="15"/>
                  </a:lnTo>
                  <a:lnTo>
                    <a:pt x="49" y="9"/>
                  </a:lnTo>
                  <a:lnTo>
                    <a:pt x="58" y="6"/>
                  </a:lnTo>
                  <a:lnTo>
                    <a:pt x="68" y="2"/>
                  </a:lnTo>
                  <a:lnTo>
                    <a:pt x="79" y="0"/>
                  </a:lnTo>
                  <a:lnTo>
                    <a:pt x="90" y="0"/>
                  </a:lnTo>
                  <a:lnTo>
                    <a:pt x="101" y="0"/>
                  </a:lnTo>
                  <a:lnTo>
                    <a:pt x="111" y="2"/>
                  </a:lnTo>
                  <a:lnTo>
                    <a:pt x="117" y="4"/>
                  </a:lnTo>
                  <a:lnTo>
                    <a:pt x="123" y="8"/>
                  </a:lnTo>
                  <a:lnTo>
                    <a:pt x="128" y="10"/>
                  </a:lnTo>
                  <a:lnTo>
                    <a:pt x="134" y="14"/>
                  </a:lnTo>
                  <a:lnTo>
                    <a:pt x="140" y="17"/>
                  </a:lnTo>
                  <a:lnTo>
                    <a:pt x="145" y="21"/>
                  </a:lnTo>
                  <a:lnTo>
                    <a:pt x="149" y="25"/>
                  </a:lnTo>
                  <a:lnTo>
                    <a:pt x="15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0" name="Freeform 36"/>
            <p:cNvSpPr>
              <a:spLocks/>
            </p:cNvSpPr>
            <p:nvPr/>
          </p:nvSpPr>
          <p:spPr bwMode="auto">
            <a:xfrm>
              <a:off x="1485" y="1640"/>
              <a:ext cx="34" cy="95"/>
            </a:xfrm>
            <a:custGeom>
              <a:avLst/>
              <a:gdLst>
                <a:gd name="T0" fmla="*/ 0 w 69"/>
                <a:gd name="T1" fmla="*/ 1 h 189"/>
                <a:gd name="T2" fmla="*/ 0 w 69"/>
                <a:gd name="T3" fmla="*/ 1 h 189"/>
                <a:gd name="T4" fmla="*/ 0 w 69"/>
                <a:gd name="T5" fmla="*/ 1 h 189"/>
                <a:gd name="T6" fmla="*/ 0 w 69"/>
                <a:gd name="T7" fmla="*/ 1 h 189"/>
                <a:gd name="T8" fmla="*/ 0 w 69"/>
                <a:gd name="T9" fmla="*/ 1 h 189"/>
                <a:gd name="T10" fmla="*/ 0 w 69"/>
                <a:gd name="T11" fmla="*/ 1 h 189"/>
                <a:gd name="T12" fmla="*/ 0 w 69"/>
                <a:gd name="T13" fmla="*/ 1 h 189"/>
                <a:gd name="T14" fmla="*/ 0 w 69"/>
                <a:gd name="T15" fmla="*/ 1 h 189"/>
                <a:gd name="T16" fmla="*/ 0 w 69"/>
                <a:gd name="T17" fmla="*/ 1 h 189"/>
                <a:gd name="T18" fmla="*/ 0 w 69"/>
                <a:gd name="T19" fmla="*/ 1 h 189"/>
                <a:gd name="T20" fmla="*/ 0 w 69"/>
                <a:gd name="T21" fmla="*/ 1 h 189"/>
                <a:gd name="T22" fmla="*/ 0 w 69"/>
                <a:gd name="T23" fmla="*/ 1 h 189"/>
                <a:gd name="T24" fmla="*/ 0 w 69"/>
                <a:gd name="T25" fmla="*/ 1 h 189"/>
                <a:gd name="T26" fmla="*/ 0 w 69"/>
                <a:gd name="T27" fmla="*/ 1 h 189"/>
                <a:gd name="T28" fmla="*/ 0 w 69"/>
                <a:gd name="T29" fmla="*/ 1 h 189"/>
                <a:gd name="T30" fmla="*/ 0 w 69"/>
                <a:gd name="T31" fmla="*/ 1 h 189"/>
                <a:gd name="T32" fmla="*/ 0 w 69"/>
                <a:gd name="T33" fmla="*/ 1 h 189"/>
                <a:gd name="T34" fmla="*/ 0 w 69"/>
                <a:gd name="T35" fmla="*/ 1 h 189"/>
                <a:gd name="T36" fmla="*/ 0 w 69"/>
                <a:gd name="T37" fmla="*/ 1 h 189"/>
                <a:gd name="T38" fmla="*/ 0 w 69"/>
                <a:gd name="T39" fmla="*/ 1 h 189"/>
                <a:gd name="T40" fmla="*/ 0 w 69"/>
                <a:gd name="T41" fmla="*/ 1 h 189"/>
                <a:gd name="T42" fmla="*/ 0 w 69"/>
                <a:gd name="T43" fmla="*/ 1 h 189"/>
                <a:gd name="T44" fmla="*/ 0 w 69"/>
                <a:gd name="T45" fmla="*/ 1 h 189"/>
                <a:gd name="T46" fmla="*/ 0 w 69"/>
                <a:gd name="T47" fmla="*/ 1 h 189"/>
                <a:gd name="T48" fmla="*/ 0 w 69"/>
                <a:gd name="T49" fmla="*/ 1 h 189"/>
                <a:gd name="T50" fmla="*/ 0 w 69"/>
                <a:gd name="T51" fmla="*/ 1 h 189"/>
                <a:gd name="T52" fmla="*/ 0 w 69"/>
                <a:gd name="T53" fmla="*/ 0 h 189"/>
                <a:gd name="T54" fmla="*/ 0 w 69"/>
                <a:gd name="T55" fmla="*/ 0 h 189"/>
                <a:gd name="T56" fmla="*/ 0 w 69"/>
                <a:gd name="T57" fmla="*/ 1 h 189"/>
                <a:gd name="T58" fmla="*/ 0 w 69"/>
                <a:gd name="T59" fmla="*/ 1 h 189"/>
                <a:gd name="T60" fmla="*/ 0 w 69"/>
                <a:gd name="T61" fmla="*/ 1 h 189"/>
                <a:gd name="T62" fmla="*/ 0 w 69"/>
                <a:gd name="T63" fmla="*/ 1 h 189"/>
                <a:gd name="T64" fmla="*/ 0 w 69"/>
                <a:gd name="T65" fmla="*/ 1 h 1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9"/>
                <a:gd name="T100" fmla="*/ 0 h 189"/>
                <a:gd name="T101" fmla="*/ 69 w 69"/>
                <a:gd name="T102" fmla="*/ 189 h 1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9" h="189">
                  <a:moveTo>
                    <a:pt x="69" y="29"/>
                  </a:moveTo>
                  <a:lnTo>
                    <a:pt x="68" y="48"/>
                  </a:lnTo>
                  <a:lnTo>
                    <a:pt x="67" y="69"/>
                  </a:lnTo>
                  <a:lnTo>
                    <a:pt x="65" y="89"/>
                  </a:lnTo>
                  <a:lnTo>
                    <a:pt x="61" y="107"/>
                  </a:lnTo>
                  <a:lnTo>
                    <a:pt x="57" y="127"/>
                  </a:lnTo>
                  <a:lnTo>
                    <a:pt x="51" y="145"/>
                  </a:lnTo>
                  <a:lnTo>
                    <a:pt x="44" y="162"/>
                  </a:lnTo>
                  <a:lnTo>
                    <a:pt x="35" y="179"/>
                  </a:lnTo>
                  <a:lnTo>
                    <a:pt x="28" y="184"/>
                  </a:lnTo>
                  <a:lnTo>
                    <a:pt x="21" y="188"/>
                  </a:lnTo>
                  <a:lnTo>
                    <a:pt x="12" y="189"/>
                  </a:lnTo>
                  <a:lnTo>
                    <a:pt x="4" y="188"/>
                  </a:lnTo>
                  <a:lnTo>
                    <a:pt x="1" y="184"/>
                  </a:lnTo>
                  <a:lnTo>
                    <a:pt x="0" y="181"/>
                  </a:lnTo>
                  <a:lnTo>
                    <a:pt x="1" y="177"/>
                  </a:lnTo>
                  <a:lnTo>
                    <a:pt x="4" y="174"/>
                  </a:lnTo>
                  <a:lnTo>
                    <a:pt x="14" y="154"/>
                  </a:lnTo>
                  <a:lnTo>
                    <a:pt x="22" y="134"/>
                  </a:lnTo>
                  <a:lnTo>
                    <a:pt x="30" y="114"/>
                  </a:lnTo>
                  <a:lnTo>
                    <a:pt x="37" y="92"/>
                  </a:lnTo>
                  <a:lnTo>
                    <a:pt x="43" y="71"/>
                  </a:lnTo>
                  <a:lnTo>
                    <a:pt x="47" y="49"/>
                  </a:lnTo>
                  <a:lnTo>
                    <a:pt x="51" y="26"/>
                  </a:lnTo>
                  <a:lnTo>
                    <a:pt x="52" y="3"/>
                  </a:lnTo>
                  <a:lnTo>
                    <a:pt x="54" y="2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2" y="1"/>
                  </a:lnTo>
                  <a:lnTo>
                    <a:pt x="66" y="7"/>
                  </a:lnTo>
                  <a:lnTo>
                    <a:pt x="68" y="14"/>
                  </a:lnTo>
                  <a:lnTo>
                    <a:pt x="69" y="22"/>
                  </a:lnTo>
                  <a:lnTo>
                    <a:pt x="6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" name="Freeform 37"/>
            <p:cNvSpPr>
              <a:spLocks/>
            </p:cNvSpPr>
            <p:nvPr/>
          </p:nvSpPr>
          <p:spPr bwMode="auto">
            <a:xfrm>
              <a:off x="1523" y="1670"/>
              <a:ext cx="64" cy="304"/>
            </a:xfrm>
            <a:custGeom>
              <a:avLst/>
              <a:gdLst>
                <a:gd name="T0" fmla="*/ 0 w 130"/>
                <a:gd name="T1" fmla="*/ 1 h 606"/>
                <a:gd name="T2" fmla="*/ 0 w 130"/>
                <a:gd name="T3" fmla="*/ 1 h 606"/>
                <a:gd name="T4" fmla="*/ 0 w 130"/>
                <a:gd name="T5" fmla="*/ 1 h 606"/>
                <a:gd name="T6" fmla="*/ 0 w 130"/>
                <a:gd name="T7" fmla="*/ 1 h 606"/>
                <a:gd name="T8" fmla="*/ 0 w 130"/>
                <a:gd name="T9" fmla="*/ 1 h 606"/>
                <a:gd name="T10" fmla="*/ 0 w 130"/>
                <a:gd name="T11" fmla="*/ 1 h 606"/>
                <a:gd name="T12" fmla="*/ 0 w 130"/>
                <a:gd name="T13" fmla="*/ 1 h 606"/>
                <a:gd name="T14" fmla="*/ 0 w 130"/>
                <a:gd name="T15" fmla="*/ 1 h 606"/>
                <a:gd name="T16" fmla="*/ 0 w 130"/>
                <a:gd name="T17" fmla="*/ 1 h 606"/>
                <a:gd name="T18" fmla="*/ 0 w 130"/>
                <a:gd name="T19" fmla="*/ 1 h 606"/>
                <a:gd name="T20" fmla="*/ 0 w 130"/>
                <a:gd name="T21" fmla="*/ 1 h 606"/>
                <a:gd name="T22" fmla="*/ 0 w 130"/>
                <a:gd name="T23" fmla="*/ 1 h 606"/>
                <a:gd name="T24" fmla="*/ 0 w 130"/>
                <a:gd name="T25" fmla="*/ 1 h 606"/>
                <a:gd name="T26" fmla="*/ 0 w 130"/>
                <a:gd name="T27" fmla="*/ 1 h 606"/>
                <a:gd name="T28" fmla="*/ 0 w 130"/>
                <a:gd name="T29" fmla="*/ 1 h 606"/>
                <a:gd name="T30" fmla="*/ 0 w 130"/>
                <a:gd name="T31" fmla="*/ 1 h 606"/>
                <a:gd name="T32" fmla="*/ 0 w 130"/>
                <a:gd name="T33" fmla="*/ 1 h 606"/>
                <a:gd name="T34" fmla="*/ 0 w 130"/>
                <a:gd name="T35" fmla="*/ 1 h 606"/>
                <a:gd name="T36" fmla="*/ 0 w 130"/>
                <a:gd name="T37" fmla="*/ 1 h 606"/>
                <a:gd name="T38" fmla="*/ 0 w 130"/>
                <a:gd name="T39" fmla="*/ 1 h 606"/>
                <a:gd name="T40" fmla="*/ 0 w 130"/>
                <a:gd name="T41" fmla="*/ 1 h 606"/>
                <a:gd name="T42" fmla="*/ 0 w 130"/>
                <a:gd name="T43" fmla="*/ 1 h 606"/>
                <a:gd name="T44" fmla="*/ 0 w 130"/>
                <a:gd name="T45" fmla="*/ 1 h 606"/>
                <a:gd name="T46" fmla="*/ 0 w 130"/>
                <a:gd name="T47" fmla="*/ 1 h 606"/>
                <a:gd name="T48" fmla="*/ 0 w 130"/>
                <a:gd name="T49" fmla="*/ 1 h 606"/>
                <a:gd name="T50" fmla="*/ 0 w 130"/>
                <a:gd name="T51" fmla="*/ 1 h 606"/>
                <a:gd name="T52" fmla="*/ 0 w 130"/>
                <a:gd name="T53" fmla="*/ 1 h 606"/>
                <a:gd name="T54" fmla="*/ 0 w 130"/>
                <a:gd name="T55" fmla="*/ 1 h 606"/>
                <a:gd name="T56" fmla="*/ 0 w 130"/>
                <a:gd name="T57" fmla="*/ 1 h 606"/>
                <a:gd name="T58" fmla="*/ 0 w 130"/>
                <a:gd name="T59" fmla="*/ 1 h 606"/>
                <a:gd name="T60" fmla="*/ 0 w 130"/>
                <a:gd name="T61" fmla="*/ 1 h 606"/>
                <a:gd name="T62" fmla="*/ 0 w 130"/>
                <a:gd name="T63" fmla="*/ 1 h 606"/>
                <a:gd name="T64" fmla="*/ 0 w 130"/>
                <a:gd name="T65" fmla="*/ 1 h 606"/>
                <a:gd name="T66" fmla="*/ 0 w 130"/>
                <a:gd name="T67" fmla="*/ 1 h 606"/>
                <a:gd name="T68" fmla="*/ 0 w 130"/>
                <a:gd name="T69" fmla="*/ 1 h 606"/>
                <a:gd name="T70" fmla="*/ 0 w 130"/>
                <a:gd name="T71" fmla="*/ 1 h 606"/>
                <a:gd name="T72" fmla="*/ 0 w 130"/>
                <a:gd name="T73" fmla="*/ 1 h 606"/>
                <a:gd name="T74" fmla="*/ 0 w 130"/>
                <a:gd name="T75" fmla="*/ 1 h 606"/>
                <a:gd name="T76" fmla="*/ 0 w 130"/>
                <a:gd name="T77" fmla="*/ 1 h 606"/>
                <a:gd name="T78" fmla="*/ 0 w 130"/>
                <a:gd name="T79" fmla="*/ 1 h 606"/>
                <a:gd name="T80" fmla="*/ 0 w 130"/>
                <a:gd name="T81" fmla="*/ 1 h 606"/>
                <a:gd name="T82" fmla="*/ 0 w 130"/>
                <a:gd name="T83" fmla="*/ 1 h 606"/>
                <a:gd name="T84" fmla="*/ 0 w 130"/>
                <a:gd name="T85" fmla="*/ 1 h 606"/>
                <a:gd name="T86" fmla="*/ 0 w 130"/>
                <a:gd name="T87" fmla="*/ 1 h 606"/>
                <a:gd name="T88" fmla="*/ 0 w 130"/>
                <a:gd name="T89" fmla="*/ 1 h 606"/>
                <a:gd name="T90" fmla="*/ 0 w 130"/>
                <a:gd name="T91" fmla="*/ 1 h 606"/>
                <a:gd name="T92" fmla="*/ 0 w 130"/>
                <a:gd name="T93" fmla="*/ 1 h 606"/>
                <a:gd name="T94" fmla="*/ 0 w 130"/>
                <a:gd name="T95" fmla="*/ 1 h 606"/>
                <a:gd name="T96" fmla="*/ 0 w 130"/>
                <a:gd name="T97" fmla="*/ 1 h 606"/>
                <a:gd name="T98" fmla="*/ 0 w 130"/>
                <a:gd name="T99" fmla="*/ 1 h 606"/>
                <a:gd name="T100" fmla="*/ 0 w 130"/>
                <a:gd name="T101" fmla="*/ 1 h 606"/>
                <a:gd name="T102" fmla="*/ 0 w 130"/>
                <a:gd name="T103" fmla="*/ 1 h 606"/>
                <a:gd name="T104" fmla="*/ 0 w 130"/>
                <a:gd name="T105" fmla="*/ 1 h 606"/>
                <a:gd name="T106" fmla="*/ 0 w 130"/>
                <a:gd name="T107" fmla="*/ 1 h 606"/>
                <a:gd name="T108" fmla="*/ 0 w 130"/>
                <a:gd name="T109" fmla="*/ 1 h 606"/>
                <a:gd name="T110" fmla="*/ 0 w 130"/>
                <a:gd name="T111" fmla="*/ 1 h 606"/>
                <a:gd name="T112" fmla="*/ 0 w 130"/>
                <a:gd name="T113" fmla="*/ 0 h 606"/>
                <a:gd name="T114" fmla="*/ 0 w 130"/>
                <a:gd name="T115" fmla="*/ 1 h 606"/>
                <a:gd name="T116" fmla="*/ 0 w 130"/>
                <a:gd name="T117" fmla="*/ 1 h 606"/>
                <a:gd name="T118" fmla="*/ 0 w 130"/>
                <a:gd name="T119" fmla="*/ 1 h 606"/>
                <a:gd name="T120" fmla="*/ 0 w 130"/>
                <a:gd name="T121" fmla="*/ 1 h 60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0"/>
                <a:gd name="T184" fmla="*/ 0 h 606"/>
                <a:gd name="T185" fmla="*/ 130 w 130"/>
                <a:gd name="T186" fmla="*/ 606 h 60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0" h="606">
                  <a:moveTo>
                    <a:pt x="36" y="21"/>
                  </a:moveTo>
                  <a:lnTo>
                    <a:pt x="48" y="34"/>
                  </a:lnTo>
                  <a:lnTo>
                    <a:pt x="57" y="49"/>
                  </a:lnTo>
                  <a:lnTo>
                    <a:pt x="66" y="64"/>
                  </a:lnTo>
                  <a:lnTo>
                    <a:pt x="74" y="80"/>
                  </a:lnTo>
                  <a:lnTo>
                    <a:pt x="81" y="95"/>
                  </a:lnTo>
                  <a:lnTo>
                    <a:pt x="88" y="112"/>
                  </a:lnTo>
                  <a:lnTo>
                    <a:pt x="95" y="128"/>
                  </a:lnTo>
                  <a:lnTo>
                    <a:pt x="102" y="144"/>
                  </a:lnTo>
                  <a:lnTo>
                    <a:pt x="112" y="175"/>
                  </a:lnTo>
                  <a:lnTo>
                    <a:pt x="119" y="207"/>
                  </a:lnTo>
                  <a:lnTo>
                    <a:pt x="125" y="240"/>
                  </a:lnTo>
                  <a:lnTo>
                    <a:pt x="128" y="272"/>
                  </a:lnTo>
                  <a:lnTo>
                    <a:pt x="130" y="309"/>
                  </a:lnTo>
                  <a:lnTo>
                    <a:pt x="130" y="345"/>
                  </a:lnTo>
                  <a:lnTo>
                    <a:pt x="128" y="380"/>
                  </a:lnTo>
                  <a:lnTo>
                    <a:pt x="125" y="414"/>
                  </a:lnTo>
                  <a:lnTo>
                    <a:pt x="120" y="448"/>
                  </a:lnTo>
                  <a:lnTo>
                    <a:pt x="112" y="481"/>
                  </a:lnTo>
                  <a:lnTo>
                    <a:pt x="103" y="513"/>
                  </a:lnTo>
                  <a:lnTo>
                    <a:pt x="92" y="543"/>
                  </a:lnTo>
                  <a:lnTo>
                    <a:pt x="85" y="551"/>
                  </a:lnTo>
                  <a:lnTo>
                    <a:pt x="79" y="560"/>
                  </a:lnTo>
                  <a:lnTo>
                    <a:pt x="73" y="568"/>
                  </a:lnTo>
                  <a:lnTo>
                    <a:pt x="68" y="578"/>
                  </a:lnTo>
                  <a:lnTo>
                    <a:pt x="63" y="587"/>
                  </a:lnTo>
                  <a:lnTo>
                    <a:pt x="56" y="594"/>
                  </a:lnTo>
                  <a:lnTo>
                    <a:pt x="48" y="601"/>
                  </a:lnTo>
                  <a:lnTo>
                    <a:pt x="38" y="606"/>
                  </a:lnTo>
                  <a:lnTo>
                    <a:pt x="34" y="606"/>
                  </a:lnTo>
                  <a:lnTo>
                    <a:pt x="30" y="605"/>
                  </a:lnTo>
                  <a:lnTo>
                    <a:pt x="27" y="603"/>
                  </a:lnTo>
                  <a:lnTo>
                    <a:pt x="27" y="598"/>
                  </a:lnTo>
                  <a:lnTo>
                    <a:pt x="44" y="575"/>
                  </a:lnTo>
                  <a:lnTo>
                    <a:pt x="58" y="551"/>
                  </a:lnTo>
                  <a:lnTo>
                    <a:pt x="68" y="526"/>
                  </a:lnTo>
                  <a:lnTo>
                    <a:pt x="77" y="499"/>
                  </a:lnTo>
                  <a:lnTo>
                    <a:pt x="82" y="471"/>
                  </a:lnTo>
                  <a:lnTo>
                    <a:pt x="86" y="443"/>
                  </a:lnTo>
                  <a:lnTo>
                    <a:pt x="89" y="413"/>
                  </a:lnTo>
                  <a:lnTo>
                    <a:pt x="92" y="384"/>
                  </a:lnTo>
                  <a:lnTo>
                    <a:pt x="92" y="343"/>
                  </a:lnTo>
                  <a:lnTo>
                    <a:pt x="90" y="303"/>
                  </a:lnTo>
                  <a:lnTo>
                    <a:pt x="86" y="264"/>
                  </a:lnTo>
                  <a:lnTo>
                    <a:pt x="80" y="224"/>
                  </a:lnTo>
                  <a:lnTo>
                    <a:pt x="73" y="185"/>
                  </a:lnTo>
                  <a:lnTo>
                    <a:pt x="63" y="147"/>
                  </a:lnTo>
                  <a:lnTo>
                    <a:pt x="51" y="110"/>
                  </a:lnTo>
                  <a:lnTo>
                    <a:pt x="37" y="75"/>
                  </a:lnTo>
                  <a:lnTo>
                    <a:pt x="31" y="68"/>
                  </a:lnTo>
                  <a:lnTo>
                    <a:pt x="28" y="59"/>
                  </a:lnTo>
                  <a:lnTo>
                    <a:pt x="26" y="51"/>
                  </a:lnTo>
                  <a:lnTo>
                    <a:pt x="22" y="42"/>
                  </a:lnTo>
                  <a:lnTo>
                    <a:pt x="15" y="32"/>
                  </a:lnTo>
                  <a:lnTo>
                    <a:pt x="6" y="22"/>
                  </a:lnTo>
                  <a:lnTo>
                    <a:pt x="0" y="11"/>
                  </a:lnTo>
                  <a:lnTo>
                    <a:pt x="5" y="0"/>
                  </a:lnTo>
                  <a:lnTo>
                    <a:pt x="14" y="1"/>
                  </a:lnTo>
                  <a:lnTo>
                    <a:pt x="22" y="7"/>
                  </a:lnTo>
                  <a:lnTo>
                    <a:pt x="29" y="14"/>
                  </a:lnTo>
                  <a:lnTo>
                    <a:pt x="36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2" name="Freeform 38"/>
            <p:cNvSpPr>
              <a:spLocks/>
            </p:cNvSpPr>
            <p:nvPr/>
          </p:nvSpPr>
          <p:spPr bwMode="auto">
            <a:xfrm>
              <a:off x="1184" y="1695"/>
              <a:ext cx="71" cy="63"/>
            </a:xfrm>
            <a:custGeom>
              <a:avLst/>
              <a:gdLst>
                <a:gd name="T0" fmla="*/ 0 w 143"/>
                <a:gd name="T1" fmla="*/ 0 h 127"/>
                <a:gd name="T2" fmla="*/ 0 w 143"/>
                <a:gd name="T3" fmla="*/ 0 h 127"/>
                <a:gd name="T4" fmla="*/ 0 w 143"/>
                <a:gd name="T5" fmla="*/ 0 h 127"/>
                <a:gd name="T6" fmla="*/ 0 w 143"/>
                <a:gd name="T7" fmla="*/ 0 h 127"/>
                <a:gd name="T8" fmla="*/ 0 w 143"/>
                <a:gd name="T9" fmla="*/ 0 h 127"/>
                <a:gd name="T10" fmla="*/ 0 w 143"/>
                <a:gd name="T11" fmla="*/ 0 h 127"/>
                <a:gd name="T12" fmla="*/ 0 w 143"/>
                <a:gd name="T13" fmla="*/ 0 h 127"/>
                <a:gd name="T14" fmla="*/ 0 w 143"/>
                <a:gd name="T15" fmla="*/ 0 h 127"/>
                <a:gd name="T16" fmla="*/ 0 w 143"/>
                <a:gd name="T17" fmla="*/ 0 h 127"/>
                <a:gd name="T18" fmla="*/ 0 w 143"/>
                <a:gd name="T19" fmla="*/ 0 h 127"/>
                <a:gd name="T20" fmla="*/ 0 w 143"/>
                <a:gd name="T21" fmla="*/ 0 h 127"/>
                <a:gd name="T22" fmla="*/ 0 w 143"/>
                <a:gd name="T23" fmla="*/ 0 h 127"/>
                <a:gd name="T24" fmla="*/ 0 w 143"/>
                <a:gd name="T25" fmla="*/ 0 h 127"/>
                <a:gd name="T26" fmla="*/ 0 w 143"/>
                <a:gd name="T27" fmla="*/ 0 h 127"/>
                <a:gd name="T28" fmla="*/ 0 w 143"/>
                <a:gd name="T29" fmla="*/ 0 h 127"/>
                <a:gd name="T30" fmla="*/ 0 w 143"/>
                <a:gd name="T31" fmla="*/ 0 h 127"/>
                <a:gd name="T32" fmla="*/ 0 w 143"/>
                <a:gd name="T33" fmla="*/ 0 h 127"/>
                <a:gd name="T34" fmla="*/ 0 w 143"/>
                <a:gd name="T35" fmla="*/ 0 h 127"/>
                <a:gd name="T36" fmla="*/ 0 w 143"/>
                <a:gd name="T37" fmla="*/ 0 h 127"/>
                <a:gd name="T38" fmla="*/ 0 w 143"/>
                <a:gd name="T39" fmla="*/ 0 h 127"/>
                <a:gd name="T40" fmla="*/ 0 w 143"/>
                <a:gd name="T41" fmla="*/ 0 h 127"/>
                <a:gd name="T42" fmla="*/ 0 w 143"/>
                <a:gd name="T43" fmla="*/ 0 h 127"/>
                <a:gd name="T44" fmla="*/ 0 w 143"/>
                <a:gd name="T45" fmla="*/ 0 h 127"/>
                <a:gd name="T46" fmla="*/ 0 w 143"/>
                <a:gd name="T47" fmla="*/ 0 h 127"/>
                <a:gd name="T48" fmla="*/ 0 w 143"/>
                <a:gd name="T49" fmla="*/ 0 h 127"/>
                <a:gd name="T50" fmla="*/ 0 w 143"/>
                <a:gd name="T51" fmla="*/ 0 h 127"/>
                <a:gd name="T52" fmla="*/ 0 w 143"/>
                <a:gd name="T53" fmla="*/ 0 h 127"/>
                <a:gd name="T54" fmla="*/ 0 w 143"/>
                <a:gd name="T55" fmla="*/ 0 h 127"/>
                <a:gd name="T56" fmla="*/ 0 w 143"/>
                <a:gd name="T57" fmla="*/ 0 h 127"/>
                <a:gd name="T58" fmla="*/ 0 w 143"/>
                <a:gd name="T59" fmla="*/ 0 h 127"/>
                <a:gd name="T60" fmla="*/ 0 w 143"/>
                <a:gd name="T61" fmla="*/ 0 h 127"/>
                <a:gd name="T62" fmla="*/ 0 w 143"/>
                <a:gd name="T63" fmla="*/ 0 h 127"/>
                <a:gd name="T64" fmla="*/ 0 w 143"/>
                <a:gd name="T65" fmla="*/ 0 h 127"/>
                <a:gd name="T66" fmla="*/ 0 w 143"/>
                <a:gd name="T67" fmla="*/ 0 h 127"/>
                <a:gd name="T68" fmla="*/ 0 w 143"/>
                <a:gd name="T69" fmla="*/ 0 h 127"/>
                <a:gd name="T70" fmla="*/ 0 w 143"/>
                <a:gd name="T71" fmla="*/ 0 h 127"/>
                <a:gd name="T72" fmla="*/ 0 w 143"/>
                <a:gd name="T73" fmla="*/ 0 h 127"/>
                <a:gd name="T74" fmla="*/ 0 w 143"/>
                <a:gd name="T75" fmla="*/ 0 h 127"/>
                <a:gd name="T76" fmla="*/ 0 w 143"/>
                <a:gd name="T77" fmla="*/ 0 h 127"/>
                <a:gd name="T78" fmla="*/ 0 w 143"/>
                <a:gd name="T79" fmla="*/ 0 h 127"/>
                <a:gd name="T80" fmla="*/ 0 w 143"/>
                <a:gd name="T81" fmla="*/ 0 h 127"/>
                <a:gd name="T82" fmla="*/ 0 w 143"/>
                <a:gd name="T83" fmla="*/ 0 h 127"/>
                <a:gd name="T84" fmla="*/ 0 w 143"/>
                <a:gd name="T85" fmla="*/ 0 h 127"/>
                <a:gd name="T86" fmla="*/ 0 w 143"/>
                <a:gd name="T87" fmla="*/ 0 h 127"/>
                <a:gd name="T88" fmla="*/ 0 w 143"/>
                <a:gd name="T89" fmla="*/ 0 h 127"/>
                <a:gd name="T90" fmla="*/ 0 w 143"/>
                <a:gd name="T91" fmla="*/ 0 h 127"/>
                <a:gd name="T92" fmla="*/ 0 w 143"/>
                <a:gd name="T93" fmla="*/ 0 h 127"/>
                <a:gd name="T94" fmla="*/ 0 w 143"/>
                <a:gd name="T95" fmla="*/ 0 h 127"/>
                <a:gd name="T96" fmla="*/ 0 w 143"/>
                <a:gd name="T97" fmla="*/ 0 h 127"/>
                <a:gd name="T98" fmla="*/ 0 w 143"/>
                <a:gd name="T99" fmla="*/ 0 h 12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43"/>
                <a:gd name="T151" fmla="*/ 0 h 127"/>
                <a:gd name="T152" fmla="*/ 143 w 143"/>
                <a:gd name="T153" fmla="*/ 127 h 12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43" h="127">
                  <a:moveTo>
                    <a:pt x="48" y="5"/>
                  </a:moveTo>
                  <a:lnTo>
                    <a:pt x="45" y="14"/>
                  </a:lnTo>
                  <a:lnTo>
                    <a:pt x="40" y="24"/>
                  </a:lnTo>
                  <a:lnTo>
                    <a:pt x="37" y="35"/>
                  </a:lnTo>
                  <a:lnTo>
                    <a:pt x="37" y="46"/>
                  </a:lnTo>
                  <a:lnTo>
                    <a:pt x="38" y="52"/>
                  </a:lnTo>
                  <a:lnTo>
                    <a:pt x="38" y="54"/>
                  </a:lnTo>
                  <a:lnTo>
                    <a:pt x="39" y="57"/>
                  </a:lnTo>
                  <a:lnTo>
                    <a:pt x="41" y="59"/>
                  </a:lnTo>
                  <a:lnTo>
                    <a:pt x="50" y="71"/>
                  </a:lnTo>
                  <a:lnTo>
                    <a:pt x="61" y="80"/>
                  </a:lnTo>
                  <a:lnTo>
                    <a:pt x="72" y="88"/>
                  </a:lnTo>
                  <a:lnTo>
                    <a:pt x="85" y="94"/>
                  </a:lnTo>
                  <a:lnTo>
                    <a:pt x="99" y="98"/>
                  </a:lnTo>
                  <a:lnTo>
                    <a:pt x="112" y="101"/>
                  </a:lnTo>
                  <a:lnTo>
                    <a:pt x="127" y="102"/>
                  </a:lnTo>
                  <a:lnTo>
                    <a:pt x="140" y="102"/>
                  </a:lnTo>
                  <a:lnTo>
                    <a:pt x="143" y="106"/>
                  </a:lnTo>
                  <a:lnTo>
                    <a:pt x="142" y="111"/>
                  </a:lnTo>
                  <a:lnTo>
                    <a:pt x="137" y="114"/>
                  </a:lnTo>
                  <a:lnTo>
                    <a:pt x="134" y="117"/>
                  </a:lnTo>
                  <a:lnTo>
                    <a:pt x="128" y="120"/>
                  </a:lnTo>
                  <a:lnTo>
                    <a:pt x="121" y="122"/>
                  </a:lnTo>
                  <a:lnTo>
                    <a:pt x="114" y="125"/>
                  </a:lnTo>
                  <a:lnTo>
                    <a:pt x="106" y="126"/>
                  </a:lnTo>
                  <a:lnTo>
                    <a:pt x="99" y="127"/>
                  </a:lnTo>
                  <a:lnTo>
                    <a:pt x="91" y="127"/>
                  </a:lnTo>
                  <a:lnTo>
                    <a:pt x="83" y="127"/>
                  </a:lnTo>
                  <a:lnTo>
                    <a:pt x="76" y="127"/>
                  </a:lnTo>
                  <a:lnTo>
                    <a:pt x="65" y="125"/>
                  </a:lnTo>
                  <a:lnTo>
                    <a:pt x="55" y="122"/>
                  </a:lnTo>
                  <a:lnTo>
                    <a:pt x="45" y="119"/>
                  </a:lnTo>
                  <a:lnTo>
                    <a:pt x="34" y="114"/>
                  </a:lnTo>
                  <a:lnTo>
                    <a:pt x="25" y="109"/>
                  </a:lnTo>
                  <a:lnTo>
                    <a:pt x="17" y="102"/>
                  </a:lnTo>
                  <a:lnTo>
                    <a:pt x="10" y="92"/>
                  </a:lnTo>
                  <a:lnTo>
                    <a:pt x="3" y="83"/>
                  </a:lnTo>
                  <a:lnTo>
                    <a:pt x="0" y="68"/>
                  </a:lnTo>
                  <a:lnTo>
                    <a:pt x="0" y="52"/>
                  </a:lnTo>
                  <a:lnTo>
                    <a:pt x="3" y="37"/>
                  </a:lnTo>
                  <a:lnTo>
                    <a:pt x="10" y="24"/>
                  </a:lnTo>
                  <a:lnTo>
                    <a:pt x="15" y="21"/>
                  </a:lnTo>
                  <a:lnTo>
                    <a:pt x="18" y="16"/>
                  </a:lnTo>
                  <a:lnTo>
                    <a:pt x="22" y="13"/>
                  </a:lnTo>
                  <a:lnTo>
                    <a:pt x="26" y="9"/>
                  </a:lnTo>
                  <a:lnTo>
                    <a:pt x="30" y="6"/>
                  </a:lnTo>
                  <a:lnTo>
                    <a:pt x="34" y="4"/>
                  </a:lnTo>
                  <a:lnTo>
                    <a:pt x="39" y="1"/>
                  </a:lnTo>
                  <a:lnTo>
                    <a:pt x="45" y="0"/>
                  </a:lnTo>
                  <a:lnTo>
                    <a:pt x="48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3" name="Freeform 39"/>
            <p:cNvSpPr>
              <a:spLocks/>
            </p:cNvSpPr>
            <p:nvPr/>
          </p:nvSpPr>
          <p:spPr bwMode="auto">
            <a:xfrm>
              <a:off x="1119" y="1737"/>
              <a:ext cx="134" cy="169"/>
            </a:xfrm>
            <a:custGeom>
              <a:avLst/>
              <a:gdLst>
                <a:gd name="T0" fmla="*/ 0 w 269"/>
                <a:gd name="T1" fmla="*/ 1 h 338"/>
                <a:gd name="T2" fmla="*/ 0 w 269"/>
                <a:gd name="T3" fmla="*/ 1 h 338"/>
                <a:gd name="T4" fmla="*/ 0 w 269"/>
                <a:gd name="T5" fmla="*/ 1 h 338"/>
                <a:gd name="T6" fmla="*/ 0 w 269"/>
                <a:gd name="T7" fmla="*/ 1 h 338"/>
                <a:gd name="T8" fmla="*/ 0 w 269"/>
                <a:gd name="T9" fmla="*/ 1 h 338"/>
                <a:gd name="T10" fmla="*/ 0 w 269"/>
                <a:gd name="T11" fmla="*/ 1 h 338"/>
                <a:gd name="T12" fmla="*/ 0 w 269"/>
                <a:gd name="T13" fmla="*/ 1 h 338"/>
                <a:gd name="T14" fmla="*/ 0 w 269"/>
                <a:gd name="T15" fmla="*/ 1 h 338"/>
                <a:gd name="T16" fmla="*/ 0 w 269"/>
                <a:gd name="T17" fmla="*/ 1 h 338"/>
                <a:gd name="T18" fmla="*/ 0 w 269"/>
                <a:gd name="T19" fmla="*/ 1 h 338"/>
                <a:gd name="T20" fmla="*/ 0 w 269"/>
                <a:gd name="T21" fmla="*/ 1 h 338"/>
                <a:gd name="T22" fmla="*/ 0 w 269"/>
                <a:gd name="T23" fmla="*/ 1 h 338"/>
                <a:gd name="T24" fmla="*/ 0 w 269"/>
                <a:gd name="T25" fmla="*/ 1 h 338"/>
                <a:gd name="T26" fmla="*/ 0 w 269"/>
                <a:gd name="T27" fmla="*/ 1 h 338"/>
                <a:gd name="T28" fmla="*/ 0 w 269"/>
                <a:gd name="T29" fmla="*/ 1 h 338"/>
                <a:gd name="T30" fmla="*/ 0 w 269"/>
                <a:gd name="T31" fmla="*/ 1 h 338"/>
                <a:gd name="T32" fmla="*/ 0 w 269"/>
                <a:gd name="T33" fmla="*/ 1 h 338"/>
                <a:gd name="T34" fmla="*/ 0 w 269"/>
                <a:gd name="T35" fmla="*/ 1 h 338"/>
                <a:gd name="T36" fmla="*/ 0 w 269"/>
                <a:gd name="T37" fmla="*/ 1 h 338"/>
                <a:gd name="T38" fmla="*/ 0 w 269"/>
                <a:gd name="T39" fmla="*/ 1 h 338"/>
                <a:gd name="T40" fmla="*/ 0 w 269"/>
                <a:gd name="T41" fmla="*/ 1 h 338"/>
                <a:gd name="T42" fmla="*/ 0 w 269"/>
                <a:gd name="T43" fmla="*/ 1 h 338"/>
                <a:gd name="T44" fmla="*/ 0 w 269"/>
                <a:gd name="T45" fmla="*/ 1 h 338"/>
                <a:gd name="T46" fmla="*/ 0 w 269"/>
                <a:gd name="T47" fmla="*/ 1 h 338"/>
                <a:gd name="T48" fmla="*/ 0 w 269"/>
                <a:gd name="T49" fmla="*/ 1 h 338"/>
                <a:gd name="T50" fmla="*/ 0 w 269"/>
                <a:gd name="T51" fmla="*/ 1 h 338"/>
                <a:gd name="T52" fmla="*/ 0 w 269"/>
                <a:gd name="T53" fmla="*/ 1 h 338"/>
                <a:gd name="T54" fmla="*/ 0 w 269"/>
                <a:gd name="T55" fmla="*/ 1 h 338"/>
                <a:gd name="T56" fmla="*/ 0 w 269"/>
                <a:gd name="T57" fmla="*/ 1 h 338"/>
                <a:gd name="T58" fmla="*/ 0 w 269"/>
                <a:gd name="T59" fmla="*/ 1 h 338"/>
                <a:gd name="T60" fmla="*/ 0 w 269"/>
                <a:gd name="T61" fmla="*/ 1 h 338"/>
                <a:gd name="T62" fmla="*/ 0 w 269"/>
                <a:gd name="T63" fmla="*/ 1 h 338"/>
                <a:gd name="T64" fmla="*/ 0 w 269"/>
                <a:gd name="T65" fmla="*/ 1 h 338"/>
                <a:gd name="T66" fmla="*/ 0 w 269"/>
                <a:gd name="T67" fmla="*/ 1 h 338"/>
                <a:gd name="T68" fmla="*/ 0 w 269"/>
                <a:gd name="T69" fmla="*/ 1 h 338"/>
                <a:gd name="T70" fmla="*/ 0 w 269"/>
                <a:gd name="T71" fmla="*/ 1 h 338"/>
                <a:gd name="T72" fmla="*/ 0 w 269"/>
                <a:gd name="T73" fmla="*/ 1 h 338"/>
                <a:gd name="T74" fmla="*/ 0 w 269"/>
                <a:gd name="T75" fmla="*/ 1 h 338"/>
                <a:gd name="T76" fmla="*/ 0 w 269"/>
                <a:gd name="T77" fmla="*/ 1 h 338"/>
                <a:gd name="T78" fmla="*/ 0 w 269"/>
                <a:gd name="T79" fmla="*/ 0 h 33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69"/>
                <a:gd name="T121" fmla="*/ 0 h 338"/>
                <a:gd name="T122" fmla="*/ 269 w 269"/>
                <a:gd name="T123" fmla="*/ 338 h 33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69" h="338">
                  <a:moveTo>
                    <a:pt x="114" y="13"/>
                  </a:moveTo>
                  <a:lnTo>
                    <a:pt x="96" y="36"/>
                  </a:lnTo>
                  <a:lnTo>
                    <a:pt x="82" y="60"/>
                  </a:lnTo>
                  <a:lnTo>
                    <a:pt x="71" y="87"/>
                  </a:lnTo>
                  <a:lnTo>
                    <a:pt x="61" y="113"/>
                  </a:lnTo>
                  <a:lnTo>
                    <a:pt x="56" y="141"/>
                  </a:lnTo>
                  <a:lnTo>
                    <a:pt x="53" y="170"/>
                  </a:lnTo>
                  <a:lnTo>
                    <a:pt x="52" y="200"/>
                  </a:lnTo>
                  <a:lnTo>
                    <a:pt x="53" y="230"/>
                  </a:lnTo>
                  <a:lnTo>
                    <a:pt x="57" y="238"/>
                  </a:lnTo>
                  <a:lnTo>
                    <a:pt x="60" y="246"/>
                  </a:lnTo>
                  <a:lnTo>
                    <a:pt x="64" y="254"/>
                  </a:lnTo>
                  <a:lnTo>
                    <a:pt x="69" y="262"/>
                  </a:lnTo>
                  <a:lnTo>
                    <a:pt x="75" y="269"/>
                  </a:lnTo>
                  <a:lnTo>
                    <a:pt x="82" y="275"/>
                  </a:lnTo>
                  <a:lnTo>
                    <a:pt x="90" y="278"/>
                  </a:lnTo>
                  <a:lnTo>
                    <a:pt x="99" y="281"/>
                  </a:lnTo>
                  <a:lnTo>
                    <a:pt x="118" y="277"/>
                  </a:lnTo>
                  <a:lnTo>
                    <a:pt x="135" y="271"/>
                  </a:lnTo>
                  <a:lnTo>
                    <a:pt x="151" y="262"/>
                  </a:lnTo>
                  <a:lnTo>
                    <a:pt x="166" y="251"/>
                  </a:lnTo>
                  <a:lnTo>
                    <a:pt x="180" y="238"/>
                  </a:lnTo>
                  <a:lnTo>
                    <a:pt x="193" y="224"/>
                  </a:lnTo>
                  <a:lnTo>
                    <a:pt x="205" y="210"/>
                  </a:lnTo>
                  <a:lnTo>
                    <a:pt x="216" y="195"/>
                  </a:lnTo>
                  <a:lnTo>
                    <a:pt x="221" y="187"/>
                  </a:lnTo>
                  <a:lnTo>
                    <a:pt x="225" y="179"/>
                  </a:lnTo>
                  <a:lnTo>
                    <a:pt x="231" y="172"/>
                  </a:lnTo>
                  <a:lnTo>
                    <a:pt x="236" y="164"/>
                  </a:lnTo>
                  <a:lnTo>
                    <a:pt x="241" y="157"/>
                  </a:lnTo>
                  <a:lnTo>
                    <a:pt x="246" y="150"/>
                  </a:lnTo>
                  <a:lnTo>
                    <a:pt x="251" y="142"/>
                  </a:lnTo>
                  <a:lnTo>
                    <a:pt x="254" y="134"/>
                  </a:lnTo>
                  <a:lnTo>
                    <a:pt x="256" y="132"/>
                  </a:lnTo>
                  <a:lnTo>
                    <a:pt x="260" y="131"/>
                  </a:lnTo>
                  <a:lnTo>
                    <a:pt x="263" y="132"/>
                  </a:lnTo>
                  <a:lnTo>
                    <a:pt x="267" y="132"/>
                  </a:lnTo>
                  <a:lnTo>
                    <a:pt x="269" y="135"/>
                  </a:lnTo>
                  <a:lnTo>
                    <a:pt x="247" y="211"/>
                  </a:lnTo>
                  <a:lnTo>
                    <a:pt x="240" y="225"/>
                  </a:lnTo>
                  <a:lnTo>
                    <a:pt x="232" y="239"/>
                  </a:lnTo>
                  <a:lnTo>
                    <a:pt x="225" y="254"/>
                  </a:lnTo>
                  <a:lnTo>
                    <a:pt x="217" y="268"/>
                  </a:lnTo>
                  <a:lnTo>
                    <a:pt x="208" y="282"/>
                  </a:lnTo>
                  <a:lnTo>
                    <a:pt x="198" y="293"/>
                  </a:lnTo>
                  <a:lnTo>
                    <a:pt x="186" y="305"/>
                  </a:lnTo>
                  <a:lnTo>
                    <a:pt x="171" y="313"/>
                  </a:lnTo>
                  <a:lnTo>
                    <a:pt x="160" y="319"/>
                  </a:lnTo>
                  <a:lnTo>
                    <a:pt x="148" y="326"/>
                  </a:lnTo>
                  <a:lnTo>
                    <a:pt x="135" y="330"/>
                  </a:lnTo>
                  <a:lnTo>
                    <a:pt x="123" y="335"/>
                  </a:lnTo>
                  <a:lnTo>
                    <a:pt x="109" y="338"/>
                  </a:lnTo>
                  <a:lnTo>
                    <a:pt x="96" y="338"/>
                  </a:lnTo>
                  <a:lnTo>
                    <a:pt x="82" y="336"/>
                  </a:lnTo>
                  <a:lnTo>
                    <a:pt x="69" y="331"/>
                  </a:lnTo>
                  <a:lnTo>
                    <a:pt x="54" y="323"/>
                  </a:lnTo>
                  <a:lnTo>
                    <a:pt x="42" y="313"/>
                  </a:lnTo>
                  <a:lnTo>
                    <a:pt x="30" y="301"/>
                  </a:lnTo>
                  <a:lnTo>
                    <a:pt x="21" y="289"/>
                  </a:lnTo>
                  <a:lnTo>
                    <a:pt x="13" y="275"/>
                  </a:lnTo>
                  <a:lnTo>
                    <a:pt x="7" y="259"/>
                  </a:lnTo>
                  <a:lnTo>
                    <a:pt x="3" y="244"/>
                  </a:lnTo>
                  <a:lnTo>
                    <a:pt x="0" y="228"/>
                  </a:lnTo>
                  <a:lnTo>
                    <a:pt x="0" y="207"/>
                  </a:lnTo>
                  <a:lnTo>
                    <a:pt x="1" y="187"/>
                  </a:lnTo>
                  <a:lnTo>
                    <a:pt x="5" y="168"/>
                  </a:lnTo>
                  <a:lnTo>
                    <a:pt x="11" y="148"/>
                  </a:lnTo>
                  <a:lnTo>
                    <a:pt x="18" y="130"/>
                  </a:lnTo>
                  <a:lnTo>
                    <a:pt x="24" y="111"/>
                  </a:lnTo>
                  <a:lnTo>
                    <a:pt x="34" y="93"/>
                  </a:lnTo>
                  <a:lnTo>
                    <a:pt x="43" y="75"/>
                  </a:lnTo>
                  <a:lnTo>
                    <a:pt x="51" y="65"/>
                  </a:lnTo>
                  <a:lnTo>
                    <a:pt x="57" y="58"/>
                  </a:lnTo>
                  <a:lnTo>
                    <a:pt x="60" y="52"/>
                  </a:lnTo>
                  <a:lnTo>
                    <a:pt x="66" y="42"/>
                  </a:lnTo>
                  <a:lnTo>
                    <a:pt x="84" y="20"/>
                  </a:lnTo>
                  <a:lnTo>
                    <a:pt x="88" y="18"/>
                  </a:lnTo>
                  <a:lnTo>
                    <a:pt x="95" y="11"/>
                  </a:lnTo>
                  <a:lnTo>
                    <a:pt x="104" y="4"/>
                  </a:lnTo>
                  <a:lnTo>
                    <a:pt x="114" y="0"/>
                  </a:lnTo>
                  <a:lnTo>
                    <a:pt x="114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1431" y="1741"/>
              <a:ext cx="71" cy="31"/>
            </a:xfrm>
            <a:custGeom>
              <a:avLst/>
              <a:gdLst>
                <a:gd name="T0" fmla="*/ 1 w 142"/>
                <a:gd name="T1" fmla="*/ 0 h 63"/>
                <a:gd name="T2" fmla="*/ 1 w 142"/>
                <a:gd name="T3" fmla="*/ 0 h 63"/>
                <a:gd name="T4" fmla="*/ 1 w 142"/>
                <a:gd name="T5" fmla="*/ 0 h 63"/>
                <a:gd name="T6" fmla="*/ 1 w 142"/>
                <a:gd name="T7" fmla="*/ 0 h 63"/>
                <a:gd name="T8" fmla="*/ 1 w 142"/>
                <a:gd name="T9" fmla="*/ 0 h 63"/>
                <a:gd name="T10" fmla="*/ 1 w 142"/>
                <a:gd name="T11" fmla="*/ 0 h 63"/>
                <a:gd name="T12" fmla="*/ 1 w 142"/>
                <a:gd name="T13" fmla="*/ 0 h 63"/>
                <a:gd name="T14" fmla="*/ 1 w 142"/>
                <a:gd name="T15" fmla="*/ 0 h 63"/>
                <a:gd name="T16" fmla="*/ 1 w 142"/>
                <a:gd name="T17" fmla="*/ 0 h 63"/>
                <a:gd name="T18" fmla="*/ 1 w 142"/>
                <a:gd name="T19" fmla="*/ 0 h 63"/>
                <a:gd name="T20" fmla="*/ 1 w 142"/>
                <a:gd name="T21" fmla="*/ 0 h 63"/>
                <a:gd name="T22" fmla="*/ 1 w 142"/>
                <a:gd name="T23" fmla="*/ 0 h 63"/>
                <a:gd name="T24" fmla="*/ 1 w 142"/>
                <a:gd name="T25" fmla="*/ 0 h 63"/>
                <a:gd name="T26" fmla="*/ 1 w 142"/>
                <a:gd name="T27" fmla="*/ 0 h 63"/>
                <a:gd name="T28" fmla="*/ 1 w 142"/>
                <a:gd name="T29" fmla="*/ 0 h 63"/>
                <a:gd name="T30" fmla="*/ 1 w 142"/>
                <a:gd name="T31" fmla="*/ 0 h 63"/>
                <a:gd name="T32" fmla="*/ 1 w 142"/>
                <a:gd name="T33" fmla="*/ 0 h 63"/>
                <a:gd name="T34" fmla="*/ 1 w 142"/>
                <a:gd name="T35" fmla="*/ 0 h 63"/>
                <a:gd name="T36" fmla="*/ 1 w 142"/>
                <a:gd name="T37" fmla="*/ 0 h 63"/>
                <a:gd name="T38" fmla="*/ 1 w 142"/>
                <a:gd name="T39" fmla="*/ 0 h 63"/>
                <a:gd name="T40" fmla="*/ 1 w 142"/>
                <a:gd name="T41" fmla="*/ 0 h 63"/>
                <a:gd name="T42" fmla="*/ 1 w 142"/>
                <a:gd name="T43" fmla="*/ 0 h 63"/>
                <a:gd name="T44" fmla="*/ 1 w 142"/>
                <a:gd name="T45" fmla="*/ 0 h 63"/>
                <a:gd name="T46" fmla="*/ 0 w 142"/>
                <a:gd name="T47" fmla="*/ 0 h 63"/>
                <a:gd name="T48" fmla="*/ 1 w 142"/>
                <a:gd name="T49" fmla="*/ 0 h 63"/>
                <a:gd name="T50" fmla="*/ 1 w 142"/>
                <a:gd name="T51" fmla="*/ 0 h 63"/>
                <a:gd name="T52" fmla="*/ 1 w 142"/>
                <a:gd name="T53" fmla="*/ 0 h 63"/>
                <a:gd name="T54" fmla="*/ 1 w 142"/>
                <a:gd name="T55" fmla="*/ 0 h 63"/>
                <a:gd name="T56" fmla="*/ 1 w 142"/>
                <a:gd name="T57" fmla="*/ 0 h 63"/>
                <a:gd name="T58" fmla="*/ 1 w 142"/>
                <a:gd name="T59" fmla="*/ 0 h 63"/>
                <a:gd name="T60" fmla="*/ 1 w 142"/>
                <a:gd name="T61" fmla="*/ 0 h 63"/>
                <a:gd name="T62" fmla="*/ 1 w 142"/>
                <a:gd name="T63" fmla="*/ 0 h 63"/>
                <a:gd name="T64" fmla="*/ 1 w 142"/>
                <a:gd name="T65" fmla="*/ 0 h 63"/>
                <a:gd name="T66" fmla="*/ 1 w 142"/>
                <a:gd name="T67" fmla="*/ 0 h 63"/>
                <a:gd name="T68" fmla="*/ 1 w 142"/>
                <a:gd name="T69" fmla="*/ 0 h 63"/>
                <a:gd name="T70" fmla="*/ 1 w 142"/>
                <a:gd name="T71" fmla="*/ 0 h 63"/>
                <a:gd name="T72" fmla="*/ 1 w 142"/>
                <a:gd name="T73" fmla="*/ 0 h 63"/>
                <a:gd name="T74" fmla="*/ 1 w 142"/>
                <a:gd name="T75" fmla="*/ 0 h 63"/>
                <a:gd name="T76" fmla="*/ 1 w 142"/>
                <a:gd name="T77" fmla="*/ 0 h 63"/>
                <a:gd name="T78" fmla="*/ 1 w 142"/>
                <a:gd name="T79" fmla="*/ 0 h 63"/>
                <a:gd name="T80" fmla="*/ 1 w 142"/>
                <a:gd name="T81" fmla="*/ 0 h 63"/>
                <a:gd name="T82" fmla="*/ 1 w 142"/>
                <a:gd name="T83" fmla="*/ 0 h 63"/>
                <a:gd name="T84" fmla="*/ 1 w 142"/>
                <a:gd name="T85" fmla="*/ 0 h 63"/>
                <a:gd name="T86" fmla="*/ 1 w 142"/>
                <a:gd name="T87" fmla="*/ 0 h 63"/>
                <a:gd name="T88" fmla="*/ 1 w 142"/>
                <a:gd name="T89" fmla="*/ 0 h 6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2"/>
                <a:gd name="T136" fmla="*/ 0 h 63"/>
                <a:gd name="T137" fmla="*/ 142 w 142"/>
                <a:gd name="T138" fmla="*/ 63 h 6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2" h="63">
                  <a:moveTo>
                    <a:pt x="138" y="5"/>
                  </a:moveTo>
                  <a:lnTo>
                    <a:pt x="142" y="14"/>
                  </a:lnTo>
                  <a:lnTo>
                    <a:pt x="141" y="24"/>
                  </a:lnTo>
                  <a:lnTo>
                    <a:pt x="137" y="33"/>
                  </a:lnTo>
                  <a:lnTo>
                    <a:pt x="134" y="42"/>
                  </a:lnTo>
                  <a:lnTo>
                    <a:pt x="130" y="47"/>
                  </a:lnTo>
                  <a:lnTo>
                    <a:pt x="126" y="51"/>
                  </a:lnTo>
                  <a:lnTo>
                    <a:pt x="121" y="54"/>
                  </a:lnTo>
                  <a:lnTo>
                    <a:pt x="115" y="55"/>
                  </a:lnTo>
                  <a:lnTo>
                    <a:pt x="110" y="56"/>
                  </a:lnTo>
                  <a:lnTo>
                    <a:pt x="104" y="57"/>
                  </a:lnTo>
                  <a:lnTo>
                    <a:pt x="99" y="59"/>
                  </a:lnTo>
                  <a:lnTo>
                    <a:pt x="93" y="62"/>
                  </a:lnTo>
                  <a:lnTo>
                    <a:pt x="82" y="63"/>
                  </a:lnTo>
                  <a:lnTo>
                    <a:pt x="69" y="63"/>
                  </a:lnTo>
                  <a:lnTo>
                    <a:pt x="58" y="63"/>
                  </a:lnTo>
                  <a:lnTo>
                    <a:pt x="46" y="60"/>
                  </a:lnTo>
                  <a:lnTo>
                    <a:pt x="35" y="58"/>
                  </a:lnTo>
                  <a:lnTo>
                    <a:pt x="24" y="56"/>
                  </a:lnTo>
                  <a:lnTo>
                    <a:pt x="14" y="51"/>
                  </a:lnTo>
                  <a:lnTo>
                    <a:pt x="3" y="47"/>
                  </a:lnTo>
                  <a:lnTo>
                    <a:pt x="2" y="44"/>
                  </a:lnTo>
                  <a:lnTo>
                    <a:pt x="1" y="41"/>
                  </a:lnTo>
                  <a:lnTo>
                    <a:pt x="0" y="39"/>
                  </a:lnTo>
                  <a:lnTo>
                    <a:pt x="1" y="35"/>
                  </a:lnTo>
                  <a:lnTo>
                    <a:pt x="8" y="33"/>
                  </a:lnTo>
                  <a:lnTo>
                    <a:pt x="15" y="34"/>
                  </a:lnTo>
                  <a:lnTo>
                    <a:pt x="22" y="35"/>
                  </a:lnTo>
                  <a:lnTo>
                    <a:pt x="30" y="36"/>
                  </a:lnTo>
                  <a:lnTo>
                    <a:pt x="39" y="37"/>
                  </a:lnTo>
                  <a:lnTo>
                    <a:pt x="48" y="36"/>
                  </a:lnTo>
                  <a:lnTo>
                    <a:pt x="58" y="34"/>
                  </a:lnTo>
                  <a:lnTo>
                    <a:pt x="66" y="32"/>
                  </a:lnTo>
                  <a:lnTo>
                    <a:pt x="74" y="29"/>
                  </a:lnTo>
                  <a:lnTo>
                    <a:pt x="83" y="26"/>
                  </a:lnTo>
                  <a:lnTo>
                    <a:pt x="91" y="22"/>
                  </a:lnTo>
                  <a:lnTo>
                    <a:pt x="99" y="19"/>
                  </a:lnTo>
                  <a:lnTo>
                    <a:pt x="103" y="14"/>
                  </a:lnTo>
                  <a:lnTo>
                    <a:pt x="107" y="10"/>
                  </a:lnTo>
                  <a:lnTo>
                    <a:pt x="112" y="5"/>
                  </a:lnTo>
                  <a:lnTo>
                    <a:pt x="117" y="3"/>
                  </a:lnTo>
                  <a:lnTo>
                    <a:pt x="122" y="0"/>
                  </a:lnTo>
                  <a:lnTo>
                    <a:pt x="128" y="0"/>
                  </a:lnTo>
                  <a:lnTo>
                    <a:pt x="133" y="2"/>
                  </a:lnTo>
                  <a:lnTo>
                    <a:pt x="138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1434" y="1770"/>
              <a:ext cx="114" cy="135"/>
            </a:xfrm>
            <a:custGeom>
              <a:avLst/>
              <a:gdLst>
                <a:gd name="T0" fmla="*/ 1 w 227"/>
                <a:gd name="T1" fmla="*/ 1 h 270"/>
                <a:gd name="T2" fmla="*/ 1 w 227"/>
                <a:gd name="T3" fmla="*/ 1 h 270"/>
                <a:gd name="T4" fmla="*/ 1 w 227"/>
                <a:gd name="T5" fmla="*/ 1 h 270"/>
                <a:gd name="T6" fmla="*/ 1 w 227"/>
                <a:gd name="T7" fmla="*/ 1 h 270"/>
                <a:gd name="T8" fmla="*/ 1 w 227"/>
                <a:gd name="T9" fmla="*/ 1 h 270"/>
                <a:gd name="T10" fmla="*/ 1 w 227"/>
                <a:gd name="T11" fmla="*/ 1 h 270"/>
                <a:gd name="T12" fmla="*/ 1 w 227"/>
                <a:gd name="T13" fmla="*/ 1 h 270"/>
                <a:gd name="T14" fmla="*/ 1 w 227"/>
                <a:gd name="T15" fmla="*/ 1 h 270"/>
                <a:gd name="T16" fmla="*/ 1 w 227"/>
                <a:gd name="T17" fmla="*/ 1 h 270"/>
                <a:gd name="T18" fmla="*/ 1 w 227"/>
                <a:gd name="T19" fmla="*/ 1 h 270"/>
                <a:gd name="T20" fmla="*/ 1 w 227"/>
                <a:gd name="T21" fmla="*/ 1 h 270"/>
                <a:gd name="T22" fmla="*/ 1 w 227"/>
                <a:gd name="T23" fmla="*/ 1 h 270"/>
                <a:gd name="T24" fmla="*/ 1 w 227"/>
                <a:gd name="T25" fmla="*/ 1 h 270"/>
                <a:gd name="T26" fmla="*/ 1 w 227"/>
                <a:gd name="T27" fmla="*/ 1 h 270"/>
                <a:gd name="T28" fmla="*/ 1 w 227"/>
                <a:gd name="T29" fmla="*/ 1 h 270"/>
                <a:gd name="T30" fmla="*/ 1 w 227"/>
                <a:gd name="T31" fmla="*/ 1 h 270"/>
                <a:gd name="T32" fmla="*/ 1 w 227"/>
                <a:gd name="T33" fmla="*/ 1 h 270"/>
                <a:gd name="T34" fmla="*/ 1 w 227"/>
                <a:gd name="T35" fmla="*/ 1 h 270"/>
                <a:gd name="T36" fmla="*/ 1 w 227"/>
                <a:gd name="T37" fmla="*/ 1 h 270"/>
                <a:gd name="T38" fmla="*/ 1 w 227"/>
                <a:gd name="T39" fmla="*/ 1 h 270"/>
                <a:gd name="T40" fmla="*/ 1 w 227"/>
                <a:gd name="T41" fmla="*/ 1 h 270"/>
                <a:gd name="T42" fmla="*/ 1 w 227"/>
                <a:gd name="T43" fmla="*/ 1 h 270"/>
                <a:gd name="T44" fmla="*/ 0 w 227"/>
                <a:gd name="T45" fmla="*/ 1 h 270"/>
                <a:gd name="T46" fmla="*/ 1 w 227"/>
                <a:gd name="T47" fmla="*/ 1 h 270"/>
                <a:gd name="T48" fmla="*/ 1 w 227"/>
                <a:gd name="T49" fmla="*/ 1 h 270"/>
                <a:gd name="T50" fmla="*/ 1 w 227"/>
                <a:gd name="T51" fmla="*/ 1 h 270"/>
                <a:gd name="T52" fmla="*/ 1 w 227"/>
                <a:gd name="T53" fmla="*/ 1 h 270"/>
                <a:gd name="T54" fmla="*/ 1 w 227"/>
                <a:gd name="T55" fmla="*/ 1 h 270"/>
                <a:gd name="T56" fmla="*/ 1 w 227"/>
                <a:gd name="T57" fmla="*/ 1 h 270"/>
                <a:gd name="T58" fmla="*/ 1 w 227"/>
                <a:gd name="T59" fmla="*/ 1 h 270"/>
                <a:gd name="T60" fmla="*/ 1 w 227"/>
                <a:gd name="T61" fmla="*/ 1 h 270"/>
                <a:gd name="T62" fmla="*/ 1 w 227"/>
                <a:gd name="T63" fmla="*/ 1 h 270"/>
                <a:gd name="T64" fmla="*/ 1 w 227"/>
                <a:gd name="T65" fmla="*/ 0 h 270"/>
                <a:gd name="T66" fmla="*/ 1 w 227"/>
                <a:gd name="T67" fmla="*/ 1 h 27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27"/>
                <a:gd name="T103" fmla="*/ 0 h 270"/>
                <a:gd name="T104" fmla="*/ 227 w 227"/>
                <a:gd name="T105" fmla="*/ 270 h 27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27" h="270">
                  <a:moveTo>
                    <a:pt x="154" y="12"/>
                  </a:moveTo>
                  <a:lnTo>
                    <a:pt x="158" y="22"/>
                  </a:lnTo>
                  <a:lnTo>
                    <a:pt x="165" y="31"/>
                  </a:lnTo>
                  <a:lnTo>
                    <a:pt x="173" y="40"/>
                  </a:lnTo>
                  <a:lnTo>
                    <a:pt x="181" y="49"/>
                  </a:lnTo>
                  <a:lnTo>
                    <a:pt x="195" y="73"/>
                  </a:lnTo>
                  <a:lnTo>
                    <a:pt x="206" y="98"/>
                  </a:lnTo>
                  <a:lnTo>
                    <a:pt x="217" y="125"/>
                  </a:lnTo>
                  <a:lnTo>
                    <a:pt x="222" y="153"/>
                  </a:lnTo>
                  <a:lnTo>
                    <a:pt x="226" y="181"/>
                  </a:lnTo>
                  <a:lnTo>
                    <a:pt x="227" y="210"/>
                  </a:lnTo>
                  <a:lnTo>
                    <a:pt x="225" y="239"/>
                  </a:lnTo>
                  <a:lnTo>
                    <a:pt x="218" y="268"/>
                  </a:lnTo>
                  <a:lnTo>
                    <a:pt x="216" y="269"/>
                  </a:lnTo>
                  <a:lnTo>
                    <a:pt x="213" y="270"/>
                  </a:lnTo>
                  <a:lnTo>
                    <a:pt x="212" y="270"/>
                  </a:lnTo>
                  <a:lnTo>
                    <a:pt x="210" y="269"/>
                  </a:lnTo>
                  <a:lnTo>
                    <a:pt x="207" y="261"/>
                  </a:lnTo>
                  <a:lnTo>
                    <a:pt x="207" y="253"/>
                  </a:lnTo>
                  <a:lnTo>
                    <a:pt x="209" y="244"/>
                  </a:lnTo>
                  <a:lnTo>
                    <a:pt x="209" y="234"/>
                  </a:lnTo>
                  <a:lnTo>
                    <a:pt x="206" y="211"/>
                  </a:lnTo>
                  <a:lnTo>
                    <a:pt x="202" y="188"/>
                  </a:lnTo>
                  <a:lnTo>
                    <a:pt x="196" y="166"/>
                  </a:lnTo>
                  <a:lnTo>
                    <a:pt x="189" y="144"/>
                  </a:lnTo>
                  <a:lnTo>
                    <a:pt x="180" y="124"/>
                  </a:lnTo>
                  <a:lnTo>
                    <a:pt x="168" y="104"/>
                  </a:lnTo>
                  <a:lnTo>
                    <a:pt x="156" y="84"/>
                  </a:lnTo>
                  <a:lnTo>
                    <a:pt x="139" y="67"/>
                  </a:lnTo>
                  <a:lnTo>
                    <a:pt x="135" y="68"/>
                  </a:lnTo>
                  <a:lnTo>
                    <a:pt x="130" y="69"/>
                  </a:lnTo>
                  <a:lnTo>
                    <a:pt x="126" y="72"/>
                  </a:lnTo>
                  <a:lnTo>
                    <a:pt x="121" y="74"/>
                  </a:lnTo>
                  <a:lnTo>
                    <a:pt x="116" y="75"/>
                  </a:lnTo>
                  <a:lnTo>
                    <a:pt x="112" y="76"/>
                  </a:lnTo>
                  <a:lnTo>
                    <a:pt x="107" y="78"/>
                  </a:lnTo>
                  <a:lnTo>
                    <a:pt x="102" y="78"/>
                  </a:lnTo>
                  <a:lnTo>
                    <a:pt x="90" y="81"/>
                  </a:lnTo>
                  <a:lnTo>
                    <a:pt x="77" y="82"/>
                  </a:lnTo>
                  <a:lnTo>
                    <a:pt x="63" y="83"/>
                  </a:lnTo>
                  <a:lnTo>
                    <a:pt x="50" y="82"/>
                  </a:lnTo>
                  <a:lnTo>
                    <a:pt x="37" y="80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1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1" y="59"/>
                  </a:lnTo>
                  <a:lnTo>
                    <a:pt x="1" y="57"/>
                  </a:lnTo>
                  <a:lnTo>
                    <a:pt x="8" y="56"/>
                  </a:lnTo>
                  <a:lnTo>
                    <a:pt x="15" y="57"/>
                  </a:lnTo>
                  <a:lnTo>
                    <a:pt x="22" y="57"/>
                  </a:lnTo>
                  <a:lnTo>
                    <a:pt x="29" y="58"/>
                  </a:lnTo>
                  <a:lnTo>
                    <a:pt x="35" y="60"/>
                  </a:lnTo>
                  <a:lnTo>
                    <a:pt x="42" y="60"/>
                  </a:lnTo>
                  <a:lnTo>
                    <a:pt x="49" y="61"/>
                  </a:lnTo>
                  <a:lnTo>
                    <a:pt x="56" y="60"/>
                  </a:lnTo>
                  <a:lnTo>
                    <a:pt x="69" y="59"/>
                  </a:lnTo>
                  <a:lnTo>
                    <a:pt x="82" y="56"/>
                  </a:lnTo>
                  <a:lnTo>
                    <a:pt x="94" y="50"/>
                  </a:lnTo>
                  <a:lnTo>
                    <a:pt x="105" y="43"/>
                  </a:lnTo>
                  <a:lnTo>
                    <a:pt x="115" y="34"/>
                  </a:lnTo>
                  <a:lnTo>
                    <a:pt x="124" y="25"/>
                  </a:lnTo>
                  <a:lnTo>
                    <a:pt x="132" y="13"/>
                  </a:lnTo>
                  <a:lnTo>
                    <a:pt x="139" y="1"/>
                  </a:lnTo>
                  <a:lnTo>
                    <a:pt x="144" y="0"/>
                  </a:lnTo>
                  <a:lnTo>
                    <a:pt x="149" y="3"/>
                  </a:lnTo>
                  <a:lnTo>
                    <a:pt x="152" y="7"/>
                  </a:lnTo>
                  <a:lnTo>
                    <a:pt x="154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6" name="Freeform 42"/>
            <p:cNvSpPr>
              <a:spLocks/>
            </p:cNvSpPr>
            <p:nvPr/>
          </p:nvSpPr>
          <p:spPr bwMode="auto">
            <a:xfrm>
              <a:off x="1346" y="1775"/>
              <a:ext cx="42" cy="144"/>
            </a:xfrm>
            <a:custGeom>
              <a:avLst/>
              <a:gdLst>
                <a:gd name="T0" fmla="*/ 1 w 83"/>
                <a:gd name="T1" fmla="*/ 0 h 289"/>
                <a:gd name="T2" fmla="*/ 1 w 83"/>
                <a:gd name="T3" fmla="*/ 0 h 289"/>
                <a:gd name="T4" fmla="*/ 1 w 83"/>
                <a:gd name="T5" fmla="*/ 0 h 289"/>
                <a:gd name="T6" fmla="*/ 1 w 83"/>
                <a:gd name="T7" fmla="*/ 0 h 289"/>
                <a:gd name="T8" fmla="*/ 1 w 83"/>
                <a:gd name="T9" fmla="*/ 0 h 289"/>
                <a:gd name="T10" fmla="*/ 1 w 83"/>
                <a:gd name="T11" fmla="*/ 0 h 289"/>
                <a:gd name="T12" fmla="*/ 1 w 83"/>
                <a:gd name="T13" fmla="*/ 0 h 289"/>
                <a:gd name="T14" fmla="*/ 1 w 83"/>
                <a:gd name="T15" fmla="*/ 0 h 289"/>
                <a:gd name="T16" fmla="*/ 1 w 83"/>
                <a:gd name="T17" fmla="*/ 0 h 289"/>
                <a:gd name="T18" fmla="*/ 1 w 83"/>
                <a:gd name="T19" fmla="*/ 0 h 289"/>
                <a:gd name="T20" fmla="*/ 1 w 83"/>
                <a:gd name="T21" fmla="*/ 0 h 289"/>
                <a:gd name="T22" fmla="*/ 1 w 83"/>
                <a:gd name="T23" fmla="*/ 0 h 289"/>
                <a:gd name="T24" fmla="*/ 1 w 83"/>
                <a:gd name="T25" fmla="*/ 0 h 289"/>
                <a:gd name="T26" fmla="*/ 1 w 83"/>
                <a:gd name="T27" fmla="*/ 0 h 289"/>
                <a:gd name="T28" fmla="*/ 1 w 83"/>
                <a:gd name="T29" fmla="*/ 0 h 289"/>
                <a:gd name="T30" fmla="*/ 1 w 83"/>
                <a:gd name="T31" fmla="*/ 0 h 289"/>
                <a:gd name="T32" fmla="*/ 1 w 83"/>
                <a:gd name="T33" fmla="*/ 0 h 289"/>
                <a:gd name="T34" fmla="*/ 1 w 83"/>
                <a:gd name="T35" fmla="*/ 0 h 289"/>
                <a:gd name="T36" fmla="*/ 1 w 83"/>
                <a:gd name="T37" fmla="*/ 0 h 289"/>
                <a:gd name="T38" fmla="*/ 1 w 83"/>
                <a:gd name="T39" fmla="*/ 0 h 289"/>
                <a:gd name="T40" fmla="*/ 1 w 83"/>
                <a:gd name="T41" fmla="*/ 0 h 289"/>
                <a:gd name="T42" fmla="*/ 1 w 83"/>
                <a:gd name="T43" fmla="*/ 0 h 289"/>
                <a:gd name="T44" fmla="*/ 1 w 83"/>
                <a:gd name="T45" fmla="*/ 0 h 289"/>
                <a:gd name="T46" fmla="*/ 1 w 83"/>
                <a:gd name="T47" fmla="*/ 0 h 289"/>
                <a:gd name="T48" fmla="*/ 1 w 83"/>
                <a:gd name="T49" fmla="*/ 0 h 289"/>
                <a:gd name="T50" fmla="*/ 1 w 83"/>
                <a:gd name="T51" fmla="*/ 0 h 289"/>
                <a:gd name="T52" fmla="*/ 1 w 83"/>
                <a:gd name="T53" fmla="*/ 0 h 289"/>
                <a:gd name="T54" fmla="*/ 1 w 83"/>
                <a:gd name="T55" fmla="*/ 0 h 289"/>
                <a:gd name="T56" fmla="*/ 1 w 83"/>
                <a:gd name="T57" fmla="*/ 0 h 289"/>
                <a:gd name="T58" fmla="*/ 1 w 83"/>
                <a:gd name="T59" fmla="*/ 0 h 289"/>
                <a:gd name="T60" fmla="*/ 1 w 83"/>
                <a:gd name="T61" fmla="*/ 0 h 289"/>
                <a:gd name="T62" fmla="*/ 1 w 83"/>
                <a:gd name="T63" fmla="*/ 0 h 289"/>
                <a:gd name="T64" fmla="*/ 1 w 83"/>
                <a:gd name="T65" fmla="*/ 0 h 289"/>
                <a:gd name="T66" fmla="*/ 1 w 83"/>
                <a:gd name="T67" fmla="*/ 0 h 289"/>
                <a:gd name="T68" fmla="*/ 1 w 83"/>
                <a:gd name="T69" fmla="*/ 0 h 289"/>
                <a:gd name="T70" fmla="*/ 1 w 83"/>
                <a:gd name="T71" fmla="*/ 0 h 289"/>
                <a:gd name="T72" fmla="*/ 1 w 83"/>
                <a:gd name="T73" fmla="*/ 0 h 289"/>
                <a:gd name="T74" fmla="*/ 1 w 83"/>
                <a:gd name="T75" fmla="*/ 0 h 289"/>
                <a:gd name="T76" fmla="*/ 1 w 83"/>
                <a:gd name="T77" fmla="*/ 0 h 289"/>
                <a:gd name="T78" fmla="*/ 1 w 83"/>
                <a:gd name="T79" fmla="*/ 0 h 289"/>
                <a:gd name="T80" fmla="*/ 1 w 83"/>
                <a:gd name="T81" fmla="*/ 0 h 289"/>
                <a:gd name="T82" fmla="*/ 1 w 83"/>
                <a:gd name="T83" fmla="*/ 0 h 289"/>
                <a:gd name="T84" fmla="*/ 1 w 83"/>
                <a:gd name="T85" fmla="*/ 0 h 289"/>
                <a:gd name="T86" fmla="*/ 1 w 83"/>
                <a:gd name="T87" fmla="*/ 0 h 289"/>
                <a:gd name="T88" fmla="*/ 1 w 83"/>
                <a:gd name="T89" fmla="*/ 0 h 289"/>
                <a:gd name="T90" fmla="*/ 1 w 83"/>
                <a:gd name="T91" fmla="*/ 0 h 289"/>
                <a:gd name="T92" fmla="*/ 1 w 83"/>
                <a:gd name="T93" fmla="*/ 0 h 289"/>
                <a:gd name="T94" fmla="*/ 1 w 83"/>
                <a:gd name="T95" fmla="*/ 0 h 289"/>
                <a:gd name="T96" fmla="*/ 1 w 83"/>
                <a:gd name="T97" fmla="*/ 0 h 289"/>
                <a:gd name="T98" fmla="*/ 1 w 83"/>
                <a:gd name="T99" fmla="*/ 0 h 289"/>
                <a:gd name="T100" fmla="*/ 1 w 83"/>
                <a:gd name="T101" fmla="*/ 0 h 289"/>
                <a:gd name="T102" fmla="*/ 1 w 83"/>
                <a:gd name="T103" fmla="*/ 0 h 289"/>
                <a:gd name="T104" fmla="*/ 1 w 83"/>
                <a:gd name="T105" fmla="*/ 0 h 289"/>
                <a:gd name="T106" fmla="*/ 1 w 83"/>
                <a:gd name="T107" fmla="*/ 0 h 289"/>
                <a:gd name="T108" fmla="*/ 1 w 83"/>
                <a:gd name="T109" fmla="*/ 0 h 289"/>
                <a:gd name="T110" fmla="*/ 1 w 83"/>
                <a:gd name="T111" fmla="*/ 0 h 289"/>
                <a:gd name="T112" fmla="*/ 1 w 83"/>
                <a:gd name="T113" fmla="*/ 0 h 289"/>
                <a:gd name="T114" fmla="*/ 1 w 83"/>
                <a:gd name="T115" fmla="*/ 0 h 289"/>
                <a:gd name="T116" fmla="*/ 1 w 83"/>
                <a:gd name="T117" fmla="*/ 0 h 289"/>
                <a:gd name="T118" fmla="*/ 1 w 83"/>
                <a:gd name="T119" fmla="*/ 0 h 289"/>
                <a:gd name="T120" fmla="*/ 1 w 83"/>
                <a:gd name="T121" fmla="*/ 0 h 289"/>
                <a:gd name="T122" fmla="*/ 1 w 83"/>
                <a:gd name="T123" fmla="*/ 0 h 289"/>
                <a:gd name="T124" fmla="*/ 1 w 83"/>
                <a:gd name="T125" fmla="*/ 0 h 2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3"/>
                <a:gd name="T190" fmla="*/ 0 h 289"/>
                <a:gd name="T191" fmla="*/ 83 w 83"/>
                <a:gd name="T192" fmla="*/ 289 h 28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3" h="289">
                  <a:moveTo>
                    <a:pt x="36" y="25"/>
                  </a:moveTo>
                  <a:lnTo>
                    <a:pt x="40" y="23"/>
                  </a:lnTo>
                  <a:lnTo>
                    <a:pt x="44" y="21"/>
                  </a:lnTo>
                  <a:lnTo>
                    <a:pt x="49" y="20"/>
                  </a:lnTo>
                  <a:lnTo>
                    <a:pt x="53" y="19"/>
                  </a:lnTo>
                  <a:lnTo>
                    <a:pt x="58" y="18"/>
                  </a:lnTo>
                  <a:lnTo>
                    <a:pt x="62" y="18"/>
                  </a:lnTo>
                  <a:lnTo>
                    <a:pt x="67" y="19"/>
                  </a:lnTo>
                  <a:lnTo>
                    <a:pt x="72" y="20"/>
                  </a:lnTo>
                  <a:lnTo>
                    <a:pt x="79" y="27"/>
                  </a:lnTo>
                  <a:lnTo>
                    <a:pt x="82" y="36"/>
                  </a:lnTo>
                  <a:lnTo>
                    <a:pt x="83" y="46"/>
                  </a:lnTo>
                  <a:lnTo>
                    <a:pt x="83" y="55"/>
                  </a:lnTo>
                  <a:lnTo>
                    <a:pt x="81" y="63"/>
                  </a:lnTo>
                  <a:lnTo>
                    <a:pt x="74" y="68"/>
                  </a:lnTo>
                  <a:lnTo>
                    <a:pt x="67" y="69"/>
                  </a:lnTo>
                  <a:lnTo>
                    <a:pt x="58" y="69"/>
                  </a:lnTo>
                  <a:lnTo>
                    <a:pt x="49" y="68"/>
                  </a:lnTo>
                  <a:lnTo>
                    <a:pt x="40" y="64"/>
                  </a:lnTo>
                  <a:lnTo>
                    <a:pt x="34" y="64"/>
                  </a:lnTo>
                  <a:lnTo>
                    <a:pt x="29" y="73"/>
                  </a:lnTo>
                  <a:lnTo>
                    <a:pt x="30" y="89"/>
                  </a:lnTo>
                  <a:lnTo>
                    <a:pt x="35" y="88"/>
                  </a:lnTo>
                  <a:lnTo>
                    <a:pt x="40" y="86"/>
                  </a:lnTo>
                  <a:lnTo>
                    <a:pt x="46" y="84"/>
                  </a:lnTo>
                  <a:lnTo>
                    <a:pt x="52" y="83"/>
                  </a:lnTo>
                  <a:lnTo>
                    <a:pt x="58" y="83"/>
                  </a:lnTo>
                  <a:lnTo>
                    <a:pt x="64" y="83"/>
                  </a:lnTo>
                  <a:lnTo>
                    <a:pt x="69" y="85"/>
                  </a:lnTo>
                  <a:lnTo>
                    <a:pt x="74" y="88"/>
                  </a:lnTo>
                  <a:lnTo>
                    <a:pt x="80" y="93"/>
                  </a:lnTo>
                  <a:lnTo>
                    <a:pt x="82" y="98"/>
                  </a:lnTo>
                  <a:lnTo>
                    <a:pt x="83" y="104"/>
                  </a:lnTo>
                  <a:lnTo>
                    <a:pt x="82" y="111"/>
                  </a:lnTo>
                  <a:lnTo>
                    <a:pt x="79" y="121"/>
                  </a:lnTo>
                  <a:lnTo>
                    <a:pt x="73" y="128"/>
                  </a:lnTo>
                  <a:lnTo>
                    <a:pt x="66" y="133"/>
                  </a:lnTo>
                  <a:lnTo>
                    <a:pt x="57" y="137"/>
                  </a:lnTo>
                  <a:lnTo>
                    <a:pt x="49" y="136"/>
                  </a:lnTo>
                  <a:lnTo>
                    <a:pt x="42" y="132"/>
                  </a:lnTo>
                  <a:lnTo>
                    <a:pt x="34" y="129"/>
                  </a:lnTo>
                  <a:lnTo>
                    <a:pt x="27" y="125"/>
                  </a:lnTo>
                  <a:lnTo>
                    <a:pt x="24" y="132"/>
                  </a:lnTo>
                  <a:lnTo>
                    <a:pt x="23" y="139"/>
                  </a:lnTo>
                  <a:lnTo>
                    <a:pt x="24" y="146"/>
                  </a:lnTo>
                  <a:lnTo>
                    <a:pt x="27" y="153"/>
                  </a:lnTo>
                  <a:lnTo>
                    <a:pt x="34" y="149"/>
                  </a:lnTo>
                  <a:lnTo>
                    <a:pt x="40" y="146"/>
                  </a:lnTo>
                  <a:lnTo>
                    <a:pt x="49" y="144"/>
                  </a:lnTo>
                  <a:lnTo>
                    <a:pt x="57" y="145"/>
                  </a:lnTo>
                  <a:lnTo>
                    <a:pt x="64" y="148"/>
                  </a:lnTo>
                  <a:lnTo>
                    <a:pt x="69" y="153"/>
                  </a:lnTo>
                  <a:lnTo>
                    <a:pt x="74" y="159"/>
                  </a:lnTo>
                  <a:lnTo>
                    <a:pt x="76" y="167"/>
                  </a:lnTo>
                  <a:lnTo>
                    <a:pt x="75" y="175"/>
                  </a:lnTo>
                  <a:lnTo>
                    <a:pt x="72" y="182"/>
                  </a:lnTo>
                  <a:lnTo>
                    <a:pt x="67" y="188"/>
                  </a:lnTo>
                  <a:lnTo>
                    <a:pt x="59" y="191"/>
                  </a:lnTo>
                  <a:lnTo>
                    <a:pt x="58" y="191"/>
                  </a:lnTo>
                  <a:lnTo>
                    <a:pt x="57" y="191"/>
                  </a:lnTo>
                  <a:lnTo>
                    <a:pt x="57" y="192"/>
                  </a:lnTo>
                  <a:lnTo>
                    <a:pt x="62" y="196"/>
                  </a:lnTo>
                  <a:lnTo>
                    <a:pt x="68" y="200"/>
                  </a:lnTo>
                  <a:lnTo>
                    <a:pt x="73" y="206"/>
                  </a:lnTo>
                  <a:lnTo>
                    <a:pt x="75" y="213"/>
                  </a:lnTo>
                  <a:lnTo>
                    <a:pt x="75" y="220"/>
                  </a:lnTo>
                  <a:lnTo>
                    <a:pt x="74" y="226"/>
                  </a:lnTo>
                  <a:lnTo>
                    <a:pt x="70" y="230"/>
                  </a:lnTo>
                  <a:lnTo>
                    <a:pt x="65" y="236"/>
                  </a:lnTo>
                  <a:lnTo>
                    <a:pt x="60" y="237"/>
                  </a:lnTo>
                  <a:lnTo>
                    <a:pt x="54" y="238"/>
                  </a:lnTo>
                  <a:lnTo>
                    <a:pt x="46" y="237"/>
                  </a:lnTo>
                  <a:lnTo>
                    <a:pt x="38" y="237"/>
                  </a:lnTo>
                  <a:lnTo>
                    <a:pt x="31" y="239"/>
                  </a:lnTo>
                  <a:lnTo>
                    <a:pt x="25" y="242"/>
                  </a:lnTo>
                  <a:lnTo>
                    <a:pt x="23" y="249"/>
                  </a:lnTo>
                  <a:lnTo>
                    <a:pt x="23" y="259"/>
                  </a:lnTo>
                  <a:lnTo>
                    <a:pt x="28" y="264"/>
                  </a:lnTo>
                  <a:lnTo>
                    <a:pt x="35" y="268"/>
                  </a:lnTo>
                  <a:lnTo>
                    <a:pt x="42" y="269"/>
                  </a:lnTo>
                  <a:lnTo>
                    <a:pt x="49" y="267"/>
                  </a:lnTo>
                  <a:lnTo>
                    <a:pt x="51" y="266"/>
                  </a:lnTo>
                  <a:lnTo>
                    <a:pt x="54" y="265"/>
                  </a:lnTo>
                  <a:lnTo>
                    <a:pt x="58" y="264"/>
                  </a:lnTo>
                  <a:lnTo>
                    <a:pt x="61" y="264"/>
                  </a:lnTo>
                  <a:lnTo>
                    <a:pt x="62" y="267"/>
                  </a:lnTo>
                  <a:lnTo>
                    <a:pt x="64" y="271"/>
                  </a:lnTo>
                  <a:lnTo>
                    <a:pt x="64" y="274"/>
                  </a:lnTo>
                  <a:lnTo>
                    <a:pt x="64" y="277"/>
                  </a:lnTo>
                  <a:lnTo>
                    <a:pt x="59" y="282"/>
                  </a:lnTo>
                  <a:lnTo>
                    <a:pt x="53" y="286"/>
                  </a:lnTo>
                  <a:lnTo>
                    <a:pt x="47" y="288"/>
                  </a:lnTo>
                  <a:lnTo>
                    <a:pt x="42" y="289"/>
                  </a:lnTo>
                  <a:lnTo>
                    <a:pt x="36" y="287"/>
                  </a:lnTo>
                  <a:lnTo>
                    <a:pt x="30" y="286"/>
                  </a:lnTo>
                  <a:lnTo>
                    <a:pt x="24" y="283"/>
                  </a:lnTo>
                  <a:lnTo>
                    <a:pt x="19" y="280"/>
                  </a:lnTo>
                  <a:lnTo>
                    <a:pt x="14" y="276"/>
                  </a:lnTo>
                  <a:lnTo>
                    <a:pt x="9" y="273"/>
                  </a:lnTo>
                  <a:lnTo>
                    <a:pt x="6" y="267"/>
                  </a:lnTo>
                  <a:lnTo>
                    <a:pt x="4" y="261"/>
                  </a:lnTo>
                  <a:lnTo>
                    <a:pt x="1" y="245"/>
                  </a:lnTo>
                  <a:lnTo>
                    <a:pt x="4" y="231"/>
                  </a:lnTo>
                  <a:lnTo>
                    <a:pt x="6" y="216"/>
                  </a:lnTo>
                  <a:lnTo>
                    <a:pt x="5" y="202"/>
                  </a:lnTo>
                  <a:lnTo>
                    <a:pt x="5" y="190"/>
                  </a:lnTo>
                  <a:lnTo>
                    <a:pt x="7" y="176"/>
                  </a:lnTo>
                  <a:lnTo>
                    <a:pt x="8" y="162"/>
                  </a:lnTo>
                  <a:lnTo>
                    <a:pt x="1" y="148"/>
                  </a:lnTo>
                  <a:lnTo>
                    <a:pt x="0" y="137"/>
                  </a:lnTo>
                  <a:lnTo>
                    <a:pt x="1" y="128"/>
                  </a:lnTo>
                  <a:lnTo>
                    <a:pt x="4" y="118"/>
                  </a:lnTo>
                  <a:lnTo>
                    <a:pt x="8" y="108"/>
                  </a:lnTo>
                  <a:lnTo>
                    <a:pt x="5" y="94"/>
                  </a:lnTo>
                  <a:lnTo>
                    <a:pt x="7" y="79"/>
                  </a:lnTo>
                  <a:lnTo>
                    <a:pt x="10" y="65"/>
                  </a:lnTo>
                  <a:lnTo>
                    <a:pt x="15" y="51"/>
                  </a:lnTo>
                  <a:lnTo>
                    <a:pt x="10" y="39"/>
                  </a:lnTo>
                  <a:lnTo>
                    <a:pt x="9" y="25"/>
                  </a:lnTo>
                  <a:lnTo>
                    <a:pt x="13" y="11"/>
                  </a:lnTo>
                  <a:lnTo>
                    <a:pt x="20" y="0"/>
                  </a:lnTo>
                  <a:lnTo>
                    <a:pt x="27" y="3"/>
                  </a:lnTo>
                  <a:lnTo>
                    <a:pt x="30" y="10"/>
                  </a:lnTo>
                  <a:lnTo>
                    <a:pt x="31" y="18"/>
                  </a:lnTo>
                  <a:lnTo>
                    <a:pt x="36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7" name="Freeform 43"/>
            <p:cNvSpPr>
              <a:spLocks/>
            </p:cNvSpPr>
            <p:nvPr/>
          </p:nvSpPr>
          <p:spPr bwMode="auto">
            <a:xfrm>
              <a:off x="1364" y="1793"/>
              <a:ext cx="14" cy="9"/>
            </a:xfrm>
            <a:custGeom>
              <a:avLst/>
              <a:gdLst>
                <a:gd name="T0" fmla="*/ 0 w 29"/>
                <a:gd name="T1" fmla="*/ 0 h 19"/>
                <a:gd name="T2" fmla="*/ 0 w 29"/>
                <a:gd name="T3" fmla="*/ 0 h 19"/>
                <a:gd name="T4" fmla="*/ 0 w 29"/>
                <a:gd name="T5" fmla="*/ 0 h 19"/>
                <a:gd name="T6" fmla="*/ 0 w 29"/>
                <a:gd name="T7" fmla="*/ 0 h 19"/>
                <a:gd name="T8" fmla="*/ 0 w 29"/>
                <a:gd name="T9" fmla="*/ 0 h 19"/>
                <a:gd name="T10" fmla="*/ 0 w 29"/>
                <a:gd name="T11" fmla="*/ 0 h 19"/>
                <a:gd name="T12" fmla="*/ 0 w 29"/>
                <a:gd name="T13" fmla="*/ 0 h 19"/>
                <a:gd name="T14" fmla="*/ 0 w 29"/>
                <a:gd name="T15" fmla="*/ 0 h 19"/>
                <a:gd name="T16" fmla="*/ 0 w 29"/>
                <a:gd name="T17" fmla="*/ 0 h 19"/>
                <a:gd name="T18" fmla="*/ 0 w 29"/>
                <a:gd name="T19" fmla="*/ 0 h 19"/>
                <a:gd name="T20" fmla="*/ 0 w 29"/>
                <a:gd name="T21" fmla="*/ 0 h 19"/>
                <a:gd name="T22" fmla="*/ 0 w 29"/>
                <a:gd name="T23" fmla="*/ 0 h 19"/>
                <a:gd name="T24" fmla="*/ 0 w 29"/>
                <a:gd name="T25" fmla="*/ 0 h 19"/>
                <a:gd name="T26" fmla="*/ 0 w 29"/>
                <a:gd name="T27" fmla="*/ 0 h 1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9"/>
                <a:gd name="T43" fmla="*/ 0 h 19"/>
                <a:gd name="T44" fmla="*/ 29 w 29"/>
                <a:gd name="T45" fmla="*/ 19 h 1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9" h="19">
                  <a:moveTo>
                    <a:pt x="29" y="8"/>
                  </a:moveTo>
                  <a:lnTo>
                    <a:pt x="29" y="13"/>
                  </a:lnTo>
                  <a:lnTo>
                    <a:pt x="28" y="15"/>
                  </a:lnTo>
                  <a:lnTo>
                    <a:pt x="25" y="18"/>
                  </a:lnTo>
                  <a:lnTo>
                    <a:pt x="23" y="19"/>
                  </a:lnTo>
                  <a:lnTo>
                    <a:pt x="11" y="19"/>
                  </a:lnTo>
                  <a:lnTo>
                    <a:pt x="10" y="18"/>
                  </a:lnTo>
                  <a:lnTo>
                    <a:pt x="7" y="15"/>
                  </a:lnTo>
                  <a:lnTo>
                    <a:pt x="2" y="12"/>
                  </a:lnTo>
                  <a:lnTo>
                    <a:pt x="0" y="8"/>
                  </a:lnTo>
                  <a:lnTo>
                    <a:pt x="4" y="4"/>
                  </a:lnTo>
                  <a:lnTo>
                    <a:pt x="15" y="0"/>
                  </a:lnTo>
                  <a:lnTo>
                    <a:pt x="24" y="0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1437" y="1825"/>
              <a:ext cx="87" cy="157"/>
            </a:xfrm>
            <a:custGeom>
              <a:avLst/>
              <a:gdLst>
                <a:gd name="T0" fmla="*/ 0 w 175"/>
                <a:gd name="T1" fmla="*/ 1 h 314"/>
                <a:gd name="T2" fmla="*/ 0 w 175"/>
                <a:gd name="T3" fmla="*/ 1 h 314"/>
                <a:gd name="T4" fmla="*/ 0 w 175"/>
                <a:gd name="T5" fmla="*/ 1 h 314"/>
                <a:gd name="T6" fmla="*/ 0 w 175"/>
                <a:gd name="T7" fmla="*/ 1 h 314"/>
                <a:gd name="T8" fmla="*/ 0 w 175"/>
                <a:gd name="T9" fmla="*/ 1 h 314"/>
                <a:gd name="T10" fmla="*/ 0 w 175"/>
                <a:gd name="T11" fmla="*/ 1 h 314"/>
                <a:gd name="T12" fmla="*/ 0 w 175"/>
                <a:gd name="T13" fmla="*/ 1 h 314"/>
                <a:gd name="T14" fmla="*/ 0 w 175"/>
                <a:gd name="T15" fmla="*/ 1 h 314"/>
                <a:gd name="T16" fmla="*/ 0 w 175"/>
                <a:gd name="T17" fmla="*/ 1 h 314"/>
                <a:gd name="T18" fmla="*/ 0 w 175"/>
                <a:gd name="T19" fmla="*/ 1 h 314"/>
                <a:gd name="T20" fmla="*/ 0 w 175"/>
                <a:gd name="T21" fmla="*/ 1 h 314"/>
                <a:gd name="T22" fmla="*/ 0 w 175"/>
                <a:gd name="T23" fmla="*/ 1 h 314"/>
                <a:gd name="T24" fmla="*/ 0 w 175"/>
                <a:gd name="T25" fmla="*/ 1 h 314"/>
                <a:gd name="T26" fmla="*/ 0 w 175"/>
                <a:gd name="T27" fmla="*/ 1 h 314"/>
                <a:gd name="T28" fmla="*/ 0 w 175"/>
                <a:gd name="T29" fmla="*/ 1 h 314"/>
                <a:gd name="T30" fmla="*/ 0 w 175"/>
                <a:gd name="T31" fmla="*/ 1 h 314"/>
                <a:gd name="T32" fmla="*/ 0 w 175"/>
                <a:gd name="T33" fmla="*/ 1 h 314"/>
                <a:gd name="T34" fmla="*/ 0 w 175"/>
                <a:gd name="T35" fmla="*/ 1 h 314"/>
                <a:gd name="T36" fmla="*/ 0 w 175"/>
                <a:gd name="T37" fmla="*/ 1 h 314"/>
                <a:gd name="T38" fmla="*/ 0 w 175"/>
                <a:gd name="T39" fmla="*/ 1 h 314"/>
                <a:gd name="T40" fmla="*/ 0 w 175"/>
                <a:gd name="T41" fmla="*/ 1 h 314"/>
                <a:gd name="T42" fmla="*/ 0 w 175"/>
                <a:gd name="T43" fmla="*/ 1 h 314"/>
                <a:gd name="T44" fmla="*/ 0 w 175"/>
                <a:gd name="T45" fmla="*/ 1 h 314"/>
                <a:gd name="T46" fmla="*/ 0 w 175"/>
                <a:gd name="T47" fmla="*/ 1 h 314"/>
                <a:gd name="T48" fmla="*/ 0 w 175"/>
                <a:gd name="T49" fmla="*/ 1 h 314"/>
                <a:gd name="T50" fmla="*/ 0 w 175"/>
                <a:gd name="T51" fmla="*/ 1 h 314"/>
                <a:gd name="T52" fmla="*/ 0 w 175"/>
                <a:gd name="T53" fmla="*/ 1 h 314"/>
                <a:gd name="T54" fmla="*/ 0 w 175"/>
                <a:gd name="T55" fmla="*/ 1 h 314"/>
                <a:gd name="T56" fmla="*/ 0 w 175"/>
                <a:gd name="T57" fmla="*/ 1 h 314"/>
                <a:gd name="T58" fmla="*/ 0 w 175"/>
                <a:gd name="T59" fmla="*/ 1 h 314"/>
                <a:gd name="T60" fmla="*/ 0 w 175"/>
                <a:gd name="T61" fmla="*/ 1 h 314"/>
                <a:gd name="T62" fmla="*/ 0 w 175"/>
                <a:gd name="T63" fmla="*/ 1 h 314"/>
                <a:gd name="T64" fmla="*/ 0 w 175"/>
                <a:gd name="T65" fmla="*/ 0 h 314"/>
                <a:gd name="T66" fmla="*/ 0 w 175"/>
                <a:gd name="T67" fmla="*/ 1 h 314"/>
                <a:gd name="T68" fmla="*/ 0 w 175"/>
                <a:gd name="T69" fmla="*/ 1 h 314"/>
                <a:gd name="T70" fmla="*/ 0 w 175"/>
                <a:gd name="T71" fmla="*/ 1 h 314"/>
                <a:gd name="T72" fmla="*/ 0 w 175"/>
                <a:gd name="T73" fmla="*/ 1 h 31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75"/>
                <a:gd name="T112" fmla="*/ 0 h 314"/>
                <a:gd name="T113" fmla="*/ 175 w 175"/>
                <a:gd name="T114" fmla="*/ 314 h 31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75" h="314">
                  <a:moveTo>
                    <a:pt x="20" y="51"/>
                  </a:moveTo>
                  <a:lnTo>
                    <a:pt x="31" y="85"/>
                  </a:lnTo>
                  <a:lnTo>
                    <a:pt x="45" y="119"/>
                  </a:lnTo>
                  <a:lnTo>
                    <a:pt x="60" y="152"/>
                  </a:lnTo>
                  <a:lnTo>
                    <a:pt x="78" y="183"/>
                  </a:lnTo>
                  <a:lnTo>
                    <a:pt x="97" y="214"/>
                  </a:lnTo>
                  <a:lnTo>
                    <a:pt x="119" y="244"/>
                  </a:lnTo>
                  <a:lnTo>
                    <a:pt x="143" y="272"/>
                  </a:lnTo>
                  <a:lnTo>
                    <a:pt x="171" y="299"/>
                  </a:lnTo>
                  <a:lnTo>
                    <a:pt x="172" y="301"/>
                  </a:lnTo>
                  <a:lnTo>
                    <a:pt x="175" y="304"/>
                  </a:lnTo>
                  <a:lnTo>
                    <a:pt x="175" y="308"/>
                  </a:lnTo>
                  <a:lnTo>
                    <a:pt x="173" y="311"/>
                  </a:lnTo>
                  <a:lnTo>
                    <a:pt x="167" y="314"/>
                  </a:lnTo>
                  <a:lnTo>
                    <a:pt x="161" y="314"/>
                  </a:lnTo>
                  <a:lnTo>
                    <a:pt x="155" y="312"/>
                  </a:lnTo>
                  <a:lnTo>
                    <a:pt x="149" y="310"/>
                  </a:lnTo>
                  <a:lnTo>
                    <a:pt x="143" y="308"/>
                  </a:lnTo>
                  <a:lnTo>
                    <a:pt x="138" y="304"/>
                  </a:lnTo>
                  <a:lnTo>
                    <a:pt x="132" y="302"/>
                  </a:lnTo>
                  <a:lnTo>
                    <a:pt x="126" y="300"/>
                  </a:lnTo>
                  <a:lnTo>
                    <a:pt x="95" y="274"/>
                  </a:lnTo>
                  <a:lnTo>
                    <a:pt x="70" y="246"/>
                  </a:lnTo>
                  <a:lnTo>
                    <a:pt x="49" y="216"/>
                  </a:lnTo>
                  <a:lnTo>
                    <a:pt x="33" y="182"/>
                  </a:lnTo>
                  <a:lnTo>
                    <a:pt x="20" y="146"/>
                  </a:lnTo>
                  <a:lnTo>
                    <a:pt x="11" y="111"/>
                  </a:lnTo>
                  <a:lnTo>
                    <a:pt x="4" y="73"/>
                  </a:lnTo>
                  <a:lnTo>
                    <a:pt x="0" y="34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7"/>
                  </a:lnTo>
                  <a:lnTo>
                    <a:pt x="11" y="0"/>
                  </a:lnTo>
                  <a:lnTo>
                    <a:pt x="19" y="10"/>
                  </a:lnTo>
                  <a:lnTo>
                    <a:pt x="19" y="23"/>
                  </a:lnTo>
                  <a:lnTo>
                    <a:pt x="18" y="38"/>
                  </a:lnTo>
                  <a:lnTo>
                    <a:pt x="20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9" name="Freeform 45"/>
            <p:cNvSpPr>
              <a:spLocks/>
            </p:cNvSpPr>
            <p:nvPr/>
          </p:nvSpPr>
          <p:spPr bwMode="auto">
            <a:xfrm>
              <a:off x="1364" y="1824"/>
              <a:ext cx="14" cy="10"/>
            </a:xfrm>
            <a:custGeom>
              <a:avLst/>
              <a:gdLst>
                <a:gd name="T0" fmla="*/ 0 w 29"/>
                <a:gd name="T1" fmla="*/ 1 h 19"/>
                <a:gd name="T2" fmla="*/ 0 w 29"/>
                <a:gd name="T3" fmla="*/ 1 h 19"/>
                <a:gd name="T4" fmla="*/ 0 w 29"/>
                <a:gd name="T5" fmla="*/ 1 h 19"/>
                <a:gd name="T6" fmla="*/ 0 w 29"/>
                <a:gd name="T7" fmla="*/ 1 h 19"/>
                <a:gd name="T8" fmla="*/ 0 w 29"/>
                <a:gd name="T9" fmla="*/ 1 h 19"/>
                <a:gd name="T10" fmla="*/ 0 w 29"/>
                <a:gd name="T11" fmla="*/ 1 h 19"/>
                <a:gd name="T12" fmla="*/ 0 w 29"/>
                <a:gd name="T13" fmla="*/ 1 h 19"/>
                <a:gd name="T14" fmla="*/ 0 w 29"/>
                <a:gd name="T15" fmla="*/ 1 h 19"/>
                <a:gd name="T16" fmla="*/ 0 w 29"/>
                <a:gd name="T17" fmla="*/ 1 h 19"/>
                <a:gd name="T18" fmla="*/ 0 w 29"/>
                <a:gd name="T19" fmla="*/ 1 h 19"/>
                <a:gd name="T20" fmla="*/ 0 w 29"/>
                <a:gd name="T21" fmla="*/ 0 h 19"/>
                <a:gd name="T22" fmla="*/ 0 w 29"/>
                <a:gd name="T23" fmla="*/ 1 h 19"/>
                <a:gd name="T24" fmla="*/ 0 w 29"/>
                <a:gd name="T25" fmla="*/ 1 h 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"/>
                <a:gd name="T40" fmla="*/ 0 h 19"/>
                <a:gd name="T41" fmla="*/ 29 w 29"/>
                <a:gd name="T42" fmla="*/ 19 h 1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" h="19">
                  <a:moveTo>
                    <a:pt x="29" y="10"/>
                  </a:moveTo>
                  <a:lnTo>
                    <a:pt x="29" y="14"/>
                  </a:lnTo>
                  <a:lnTo>
                    <a:pt x="28" y="15"/>
                  </a:lnTo>
                  <a:lnTo>
                    <a:pt x="24" y="17"/>
                  </a:lnTo>
                  <a:lnTo>
                    <a:pt x="22" y="19"/>
                  </a:lnTo>
                  <a:lnTo>
                    <a:pt x="15" y="18"/>
                  </a:lnTo>
                  <a:lnTo>
                    <a:pt x="8" y="15"/>
                  </a:lnTo>
                  <a:lnTo>
                    <a:pt x="3" y="10"/>
                  </a:lnTo>
                  <a:lnTo>
                    <a:pt x="0" y="7"/>
                  </a:lnTo>
                  <a:lnTo>
                    <a:pt x="7" y="3"/>
                  </a:lnTo>
                  <a:lnTo>
                    <a:pt x="17" y="0"/>
                  </a:lnTo>
                  <a:lnTo>
                    <a:pt x="26" y="2"/>
                  </a:lnTo>
                  <a:lnTo>
                    <a:pt x="29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712" y="1845"/>
              <a:ext cx="565" cy="350"/>
            </a:xfrm>
            <a:custGeom>
              <a:avLst/>
              <a:gdLst>
                <a:gd name="T0" fmla="*/ 0 w 1131"/>
                <a:gd name="T1" fmla="*/ 1 h 700"/>
                <a:gd name="T2" fmla="*/ 0 w 1131"/>
                <a:gd name="T3" fmla="*/ 1 h 700"/>
                <a:gd name="T4" fmla="*/ 0 w 1131"/>
                <a:gd name="T5" fmla="*/ 1 h 700"/>
                <a:gd name="T6" fmla="*/ 0 w 1131"/>
                <a:gd name="T7" fmla="*/ 1 h 700"/>
                <a:gd name="T8" fmla="*/ 0 w 1131"/>
                <a:gd name="T9" fmla="*/ 1 h 700"/>
                <a:gd name="T10" fmla="*/ 0 w 1131"/>
                <a:gd name="T11" fmla="*/ 1 h 700"/>
                <a:gd name="T12" fmla="*/ 0 w 1131"/>
                <a:gd name="T13" fmla="*/ 1 h 700"/>
                <a:gd name="T14" fmla="*/ 0 w 1131"/>
                <a:gd name="T15" fmla="*/ 1 h 700"/>
                <a:gd name="T16" fmla="*/ 0 w 1131"/>
                <a:gd name="T17" fmla="*/ 1 h 700"/>
                <a:gd name="T18" fmla="*/ 0 w 1131"/>
                <a:gd name="T19" fmla="*/ 1 h 700"/>
                <a:gd name="T20" fmla="*/ 0 w 1131"/>
                <a:gd name="T21" fmla="*/ 1 h 700"/>
                <a:gd name="T22" fmla="*/ 0 w 1131"/>
                <a:gd name="T23" fmla="*/ 1 h 700"/>
                <a:gd name="T24" fmla="*/ 0 w 1131"/>
                <a:gd name="T25" fmla="*/ 1 h 700"/>
                <a:gd name="T26" fmla="*/ 0 w 1131"/>
                <a:gd name="T27" fmla="*/ 1 h 700"/>
                <a:gd name="T28" fmla="*/ 0 w 1131"/>
                <a:gd name="T29" fmla="*/ 1 h 700"/>
                <a:gd name="T30" fmla="*/ 0 w 1131"/>
                <a:gd name="T31" fmla="*/ 1 h 700"/>
                <a:gd name="T32" fmla="*/ 0 w 1131"/>
                <a:gd name="T33" fmla="*/ 1 h 700"/>
                <a:gd name="T34" fmla="*/ 0 w 1131"/>
                <a:gd name="T35" fmla="*/ 1 h 700"/>
                <a:gd name="T36" fmla="*/ 0 w 1131"/>
                <a:gd name="T37" fmla="*/ 1 h 700"/>
                <a:gd name="T38" fmla="*/ 0 w 1131"/>
                <a:gd name="T39" fmla="*/ 1 h 700"/>
                <a:gd name="T40" fmla="*/ 0 w 1131"/>
                <a:gd name="T41" fmla="*/ 1 h 700"/>
                <a:gd name="T42" fmla="*/ 0 w 1131"/>
                <a:gd name="T43" fmla="*/ 1 h 700"/>
                <a:gd name="T44" fmla="*/ 0 w 1131"/>
                <a:gd name="T45" fmla="*/ 1 h 700"/>
                <a:gd name="T46" fmla="*/ 0 w 1131"/>
                <a:gd name="T47" fmla="*/ 1 h 700"/>
                <a:gd name="T48" fmla="*/ 0 w 1131"/>
                <a:gd name="T49" fmla="*/ 1 h 700"/>
                <a:gd name="T50" fmla="*/ 0 w 1131"/>
                <a:gd name="T51" fmla="*/ 1 h 700"/>
                <a:gd name="T52" fmla="*/ 0 w 1131"/>
                <a:gd name="T53" fmla="*/ 1 h 700"/>
                <a:gd name="T54" fmla="*/ 0 w 1131"/>
                <a:gd name="T55" fmla="*/ 1 h 700"/>
                <a:gd name="T56" fmla="*/ 0 w 1131"/>
                <a:gd name="T57" fmla="*/ 1 h 700"/>
                <a:gd name="T58" fmla="*/ 0 w 1131"/>
                <a:gd name="T59" fmla="*/ 1 h 700"/>
                <a:gd name="T60" fmla="*/ 0 w 1131"/>
                <a:gd name="T61" fmla="*/ 1 h 700"/>
                <a:gd name="T62" fmla="*/ 0 w 1131"/>
                <a:gd name="T63" fmla="*/ 1 h 700"/>
                <a:gd name="T64" fmla="*/ 0 w 1131"/>
                <a:gd name="T65" fmla="*/ 1 h 700"/>
                <a:gd name="T66" fmla="*/ 0 w 1131"/>
                <a:gd name="T67" fmla="*/ 1 h 700"/>
                <a:gd name="T68" fmla="*/ 0 w 1131"/>
                <a:gd name="T69" fmla="*/ 1 h 700"/>
                <a:gd name="T70" fmla="*/ 0 w 1131"/>
                <a:gd name="T71" fmla="*/ 1 h 700"/>
                <a:gd name="T72" fmla="*/ 0 w 1131"/>
                <a:gd name="T73" fmla="*/ 1 h 700"/>
                <a:gd name="T74" fmla="*/ 0 w 1131"/>
                <a:gd name="T75" fmla="*/ 1 h 700"/>
                <a:gd name="T76" fmla="*/ 0 w 1131"/>
                <a:gd name="T77" fmla="*/ 1 h 700"/>
                <a:gd name="T78" fmla="*/ 0 w 1131"/>
                <a:gd name="T79" fmla="*/ 1 h 700"/>
                <a:gd name="T80" fmla="*/ 0 w 1131"/>
                <a:gd name="T81" fmla="*/ 1 h 700"/>
                <a:gd name="T82" fmla="*/ 0 w 1131"/>
                <a:gd name="T83" fmla="*/ 1 h 700"/>
                <a:gd name="T84" fmla="*/ 0 w 1131"/>
                <a:gd name="T85" fmla="*/ 1 h 700"/>
                <a:gd name="T86" fmla="*/ 0 w 1131"/>
                <a:gd name="T87" fmla="*/ 1 h 700"/>
                <a:gd name="T88" fmla="*/ 0 w 1131"/>
                <a:gd name="T89" fmla="*/ 1 h 700"/>
                <a:gd name="T90" fmla="*/ 0 w 1131"/>
                <a:gd name="T91" fmla="*/ 1 h 700"/>
                <a:gd name="T92" fmla="*/ 0 w 1131"/>
                <a:gd name="T93" fmla="*/ 1 h 700"/>
                <a:gd name="T94" fmla="*/ 0 w 1131"/>
                <a:gd name="T95" fmla="*/ 1 h 700"/>
                <a:gd name="T96" fmla="*/ 0 w 1131"/>
                <a:gd name="T97" fmla="*/ 1 h 700"/>
                <a:gd name="T98" fmla="*/ 0 w 1131"/>
                <a:gd name="T99" fmla="*/ 1 h 700"/>
                <a:gd name="T100" fmla="*/ 0 w 1131"/>
                <a:gd name="T101" fmla="*/ 1 h 700"/>
                <a:gd name="T102" fmla="*/ 0 w 1131"/>
                <a:gd name="T103" fmla="*/ 1 h 700"/>
                <a:gd name="T104" fmla="*/ 0 w 1131"/>
                <a:gd name="T105" fmla="*/ 1 h 700"/>
                <a:gd name="T106" fmla="*/ 0 w 1131"/>
                <a:gd name="T107" fmla="*/ 1 h 700"/>
                <a:gd name="T108" fmla="*/ 0 w 1131"/>
                <a:gd name="T109" fmla="*/ 0 h 700"/>
                <a:gd name="T110" fmla="*/ 0 w 1131"/>
                <a:gd name="T111" fmla="*/ 0 h 700"/>
                <a:gd name="T112" fmla="*/ 0 w 1131"/>
                <a:gd name="T113" fmla="*/ 1 h 70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131"/>
                <a:gd name="T172" fmla="*/ 0 h 700"/>
                <a:gd name="T173" fmla="*/ 1131 w 1131"/>
                <a:gd name="T174" fmla="*/ 700 h 70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131" h="700">
                  <a:moveTo>
                    <a:pt x="754" y="4"/>
                  </a:moveTo>
                  <a:lnTo>
                    <a:pt x="755" y="7"/>
                  </a:lnTo>
                  <a:lnTo>
                    <a:pt x="755" y="9"/>
                  </a:lnTo>
                  <a:lnTo>
                    <a:pt x="754" y="12"/>
                  </a:lnTo>
                  <a:lnTo>
                    <a:pt x="752" y="14"/>
                  </a:lnTo>
                  <a:lnTo>
                    <a:pt x="732" y="16"/>
                  </a:lnTo>
                  <a:lnTo>
                    <a:pt x="713" y="19"/>
                  </a:lnTo>
                  <a:lnTo>
                    <a:pt x="693" y="20"/>
                  </a:lnTo>
                  <a:lnTo>
                    <a:pt x="673" y="21"/>
                  </a:lnTo>
                  <a:lnTo>
                    <a:pt x="654" y="22"/>
                  </a:lnTo>
                  <a:lnTo>
                    <a:pt x="634" y="23"/>
                  </a:lnTo>
                  <a:lnTo>
                    <a:pt x="614" y="23"/>
                  </a:lnTo>
                  <a:lnTo>
                    <a:pt x="595" y="23"/>
                  </a:lnTo>
                  <a:lnTo>
                    <a:pt x="575" y="24"/>
                  </a:lnTo>
                  <a:lnTo>
                    <a:pt x="554" y="24"/>
                  </a:lnTo>
                  <a:lnTo>
                    <a:pt x="535" y="25"/>
                  </a:lnTo>
                  <a:lnTo>
                    <a:pt x="515" y="27"/>
                  </a:lnTo>
                  <a:lnTo>
                    <a:pt x="496" y="28"/>
                  </a:lnTo>
                  <a:lnTo>
                    <a:pt x="476" y="29"/>
                  </a:lnTo>
                  <a:lnTo>
                    <a:pt x="456" y="31"/>
                  </a:lnTo>
                  <a:lnTo>
                    <a:pt x="437" y="34"/>
                  </a:lnTo>
                  <a:lnTo>
                    <a:pt x="417" y="36"/>
                  </a:lnTo>
                  <a:lnTo>
                    <a:pt x="399" y="37"/>
                  </a:lnTo>
                  <a:lnTo>
                    <a:pt x="379" y="38"/>
                  </a:lnTo>
                  <a:lnTo>
                    <a:pt x="358" y="39"/>
                  </a:lnTo>
                  <a:lnTo>
                    <a:pt x="339" y="40"/>
                  </a:lnTo>
                  <a:lnTo>
                    <a:pt x="319" y="42"/>
                  </a:lnTo>
                  <a:lnTo>
                    <a:pt x="298" y="43"/>
                  </a:lnTo>
                  <a:lnTo>
                    <a:pt x="279" y="44"/>
                  </a:lnTo>
                  <a:lnTo>
                    <a:pt x="259" y="45"/>
                  </a:lnTo>
                  <a:lnTo>
                    <a:pt x="238" y="47"/>
                  </a:lnTo>
                  <a:lnTo>
                    <a:pt x="219" y="50"/>
                  </a:lnTo>
                  <a:lnTo>
                    <a:pt x="199" y="52"/>
                  </a:lnTo>
                  <a:lnTo>
                    <a:pt x="180" y="54"/>
                  </a:lnTo>
                  <a:lnTo>
                    <a:pt x="161" y="58"/>
                  </a:lnTo>
                  <a:lnTo>
                    <a:pt x="142" y="62"/>
                  </a:lnTo>
                  <a:lnTo>
                    <a:pt x="124" y="67"/>
                  </a:lnTo>
                  <a:lnTo>
                    <a:pt x="118" y="68"/>
                  </a:lnTo>
                  <a:lnTo>
                    <a:pt x="113" y="69"/>
                  </a:lnTo>
                  <a:lnTo>
                    <a:pt x="108" y="69"/>
                  </a:lnTo>
                  <a:lnTo>
                    <a:pt x="103" y="70"/>
                  </a:lnTo>
                  <a:lnTo>
                    <a:pt x="97" y="72"/>
                  </a:lnTo>
                  <a:lnTo>
                    <a:pt x="93" y="73"/>
                  </a:lnTo>
                  <a:lnTo>
                    <a:pt x="88" y="75"/>
                  </a:lnTo>
                  <a:lnTo>
                    <a:pt x="83" y="77"/>
                  </a:lnTo>
                  <a:lnTo>
                    <a:pt x="85" y="87"/>
                  </a:lnTo>
                  <a:lnTo>
                    <a:pt x="89" y="93"/>
                  </a:lnTo>
                  <a:lnTo>
                    <a:pt x="95" y="99"/>
                  </a:lnTo>
                  <a:lnTo>
                    <a:pt x="102" y="104"/>
                  </a:lnTo>
                  <a:lnTo>
                    <a:pt x="125" y="118"/>
                  </a:lnTo>
                  <a:lnTo>
                    <a:pt x="147" y="130"/>
                  </a:lnTo>
                  <a:lnTo>
                    <a:pt x="170" y="145"/>
                  </a:lnTo>
                  <a:lnTo>
                    <a:pt x="192" y="159"/>
                  </a:lnTo>
                  <a:lnTo>
                    <a:pt x="215" y="173"/>
                  </a:lnTo>
                  <a:lnTo>
                    <a:pt x="237" y="187"/>
                  </a:lnTo>
                  <a:lnTo>
                    <a:pt x="260" y="200"/>
                  </a:lnTo>
                  <a:lnTo>
                    <a:pt x="283" y="212"/>
                  </a:lnTo>
                  <a:lnTo>
                    <a:pt x="321" y="232"/>
                  </a:lnTo>
                  <a:lnTo>
                    <a:pt x="361" y="251"/>
                  </a:lnTo>
                  <a:lnTo>
                    <a:pt x="399" y="272"/>
                  </a:lnTo>
                  <a:lnTo>
                    <a:pt x="437" y="293"/>
                  </a:lnTo>
                  <a:lnTo>
                    <a:pt x="475" y="314"/>
                  </a:lnTo>
                  <a:lnTo>
                    <a:pt x="512" y="336"/>
                  </a:lnTo>
                  <a:lnTo>
                    <a:pt x="550" y="356"/>
                  </a:lnTo>
                  <a:lnTo>
                    <a:pt x="588" y="378"/>
                  </a:lnTo>
                  <a:lnTo>
                    <a:pt x="625" y="400"/>
                  </a:lnTo>
                  <a:lnTo>
                    <a:pt x="663" y="422"/>
                  </a:lnTo>
                  <a:lnTo>
                    <a:pt x="700" y="444"/>
                  </a:lnTo>
                  <a:lnTo>
                    <a:pt x="738" y="467"/>
                  </a:lnTo>
                  <a:lnTo>
                    <a:pt x="775" y="489"/>
                  </a:lnTo>
                  <a:lnTo>
                    <a:pt x="812" y="511"/>
                  </a:lnTo>
                  <a:lnTo>
                    <a:pt x="850" y="534"/>
                  </a:lnTo>
                  <a:lnTo>
                    <a:pt x="887" y="556"/>
                  </a:lnTo>
                  <a:lnTo>
                    <a:pt x="901" y="563"/>
                  </a:lnTo>
                  <a:lnTo>
                    <a:pt x="913" y="570"/>
                  </a:lnTo>
                  <a:lnTo>
                    <a:pt x="927" y="578"/>
                  </a:lnTo>
                  <a:lnTo>
                    <a:pt x="940" y="585"/>
                  </a:lnTo>
                  <a:lnTo>
                    <a:pt x="953" y="593"/>
                  </a:lnTo>
                  <a:lnTo>
                    <a:pt x="967" y="601"/>
                  </a:lnTo>
                  <a:lnTo>
                    <a:pt x="979" y="608"/>
                  </a:lnTo>
                  <a:lnTo>
                    <a:pt x="992" y="616"/>
                  </a:lnTo>
                  <a:lnTo>
                    <a:pt x="1006" y="624"/>
                  </a:lnTo>
                  <a:lnTo>
                    <a:pt x="1019" y="631"/>
                  </a:lnTo>
                  <a:lnTo>
                    <a:pt x="1031" y="639"/>
                  </a:lnTo>
                  <a:lnTo>
                    <a:pt x="1045" y="646"/>
                  </a:lnTo>
                  <a:lnTo>
                    <a:pt x="1059" y="654"/>
                  </a:lnTo>
                  <a:lnTo>
                    <a:pt x="1072" y="661"/>
                  </a:lnTo>
                  <a:lnTo>
                    <a:pt x="1085" y="667"/>
                  </a:lnTo>
                  <a:lnTo>
                    <a:pt x="1099" y="674"/>
                  </a:lnTo>
                  <a:lnTo>
                    <a:pt x="1107" y="679"/>
                  </a:lnTo>
                  <a:lnTo>
                    <a:pt x="1117" y="684"/>
                  </a:lnTo>
                  <a:lnTo>
                    <a:pt x="1126" y="690"/>
                  </a:lnTo>
                  <a:lnTo>
                    <a:pt x="1131" y="699"/>
                  </a:lnTo>
                  <a:lnTo>
                    <a:pt x="1126" y="700"/>
                  </a:lnTo>
                  <a:lnTo>
                    <a:pt x="1121" y="699"/>
                  </a:lnTo>
                  <a:lnTo>
                    <a:pt x="1117" y="697"/>
                  </a:lnTo>
                  <a:lnTo>
                    <a:pt x="1112" y="696"/>
                  </a:lnTo>
                  <a:lnTo>
                    <a:pt x="1080" y="679"/>
                  </a:lnTo>
                  <a:lnTo>
                    <a:pt x="1049" y="662"/>
                  </a:lnTo>
                  <a:lnTo>
                    <a:pt x="1016" y="646"/>
                  </a:lnTo>
                  <a:lnTo>
                    <a:pt x="984" y="630"/>
                  </a:lnTo>
                  <a:lnTo>
                    <a:pt x="953" y="612"/>
                  </a:lnTo>
                  <a:lnTo>
                    <a:pt x="920" y="596"/>
                  </a:lnTo>
                  <a:lnTo>
                    <a:pt x="889" y="579"/>
                  </a:lnTo>
                  <a:lnTo>
                    <a:pt x="857" y="563"/>
                  </a:lnTo>
                  <a:lnTo>
                    <a:pt x="826" y="547"/>
                  </a:lnTo>
                  <a:lnTo>
                    <a:pt x="793" y="529"/>
                  </a:lnTo>
                  <a:lnTo>
                    <a:pt x="761" y="513"/>
                  </a:lnTo>
                  <a:lnTo>
                    <a:pt x="730" y="497"/>
                  </a:lnTo>
                  <a:lnTo>
                    <a:pt x="698" y="481"/>
                  </a:lnTo>
                  <a:lnTo>
                    <a:pt x="665" y="465"/>
                  </a:lnTo>
                  <a:lnTo>
                    <a:pt x="633" y="450"/>
                  </a:lnTo>
                  <a:lnTo>
                    <a:pt x="601" y="434"/>
                  </a:lnTo>
                  <a:lnTo>
                    <a:pt x="572" y="418"/>
                  </a:lnTo>
                  <a:lnTo>
                    <a:pt x="543" y="401"/>
                  </a:lnTo>
                  <a:lnTo>
                    <a:pt x="514" y="385"/>
                  </a:lnTo>
                  <a:lnTo>
                    <a:pt x="484" y="370"/>
                  </a:lnTo>
                  <a:lnTo>
                    <a:pt x="455" y="355"/>
                  </a:lnTo>
                  <a:lnTo>
                    <a:pt x="426" y="339"/>
                  </a:lnTo>
                  <a:lnTo>
                    <a:pt x="396" y="324"/>
                  </a:lnTo>
                  <a:lnTo>
                    <a:pt x="367" y="309"/>
                  </a:lnTo>
                  <a:lnTo>
                    <a:pt x="339" y="293"/>
                  </a:lnTo>
                  <a:lnTo>
                    <a:pt x="309" y="278"/>
                  </a:lnTo>
                  <a:lnTo>
                    <a:pt x="280" y="262"/>
                  </a:lnTo>
                  <a:lnTo>
                    <a:pt x="251" y="246"/>
                  </a:lnTo>
                  <a:lnTo>
                    <a:pt x="222" y="230"/>
                  </a:lnTo>
                  <a:lnTo>
                    <a:pt x="193" y="212"/>
                  </a:lnTo>
                  <a:lnTo>
                    <a:pt x="164" y="195"/>
                  </a:lnTo>
                  <a:lnTo>
                    <a:pt x="137" y="178"/>
                  </a:lnTo>
                  <a:lnTo>
                    <a:pt x="119" y="166"/>
                  </a:lnTo>
                  <a:lnTo>
                    <a:pt x="101" y="156"/>
                  </a:lnTo>
                  <a:lnTo>
                    <a:pt x="82" y="145"/>
                  </a:lnTo>
                  <a:lnTo>
                    <a:pt x="65" y="135"/>
                  </a:lnTo>
                  <a:lnTo>
                    <a:pt x="48" y="123"/>
                  </a:lnTo>
                  <a:lnTo>
                    <a:pt x="30" y="111"/>
                  </a:lnTo>
                  <a:lnTo>
                    <a:pt x="15" y="97"/>
                  </a:lnTo>
                  <a:lnTo>
                    <a:pt x="1" y="80"/>
                  </a:lnTo>
                  <a:lnTo>
                    <a:pt x="0" y="72"/>
                  </a:lnTo>
                  <a:lnTo>
                    <a:pt x="0" y="65"/>
                  </a:lnTo>
                  <a:lnTo>
                    <a:pt x="1" y="57"/>
                  </a:lnTo>
                  <a:lnTo>
                    <a:pt x="6" y="50"/>
                  </a:lnTo>
                  <a:lnTo>
                    <a:pt x="14" y="45"/>
                  </a:lnTo>
                  <a:lnTo>
                    <a:pt x="22" y="43"/>
                  </a:lnTo>
                  <a:lnTo>
                    <a:pt x="30" y="39"/>
                  </a:lnTo>
                  <a:lnTo>
                    <a:pt x="40" y="38"/>
                  </a:lnTo>
                  <a:lnTo>
                    <a:pt x="48" y="37"/>
                  </a:lnTo>
                  <a:lnTo>
                    <a:pt x="57" y="35"/>
                  </a:lnTo>
                  <a:lnTo>
                    <a:pt x="66" y="34"/>
                  </a:lnTo>
                  <a:lnTo>
                    <a:pt x="75" y="32"/>
                  </a:lnTo>
                  <a:lnTo>
                    <a:pt x="115" y="28"/>
                  </a:lnTo>
                  <a:lnTo>
                    <a:pt x="154" y="24"/>
                  </a:lnTo>
                  <a:lnTo>
                    <a:pt x="193" y="21"/>
                  </a:lnTo>
                  <a:lnTo>
                    <a:pt x="232" y="17"/>
                  </a:lnTo>
                  <a:lnTo>
                    <a:pt x="272" y="15"/>
                  </a:lnTo>
                  <a:lnTo>
                    <a:pt x="311" y="13"/>
                  </a:lnTo>
                  <a:lnTo>
                    <a:pt x="350" y="12"/>
                  </a:lnTo>
                  <a:lnTo>
                    <a:pt x="389" y="10"/>
                  </a:lnTo>
                  <a:lnTo>
                    <a:pt x="429" y="9"/>
                  </a:lnTo>
                  <a:lnTo>
                    <a:pt x="469" y="8"/>
                  </a:lnTo>
                  <a:lnTo>
                    <a:pt x="508" y="7"/>
                  </a:lnTo>
                  <a:lnTo>
                    <a:pt x="549" y="6"/>
                  </a:lnTo>
                  <a:lnTo>
                    <a:pt x="588" y="5"/>
                  </a:lnTo>
                  <a:lnTo>
                    <a:pt x="628" y="4"/>
                  </a:lnTo>
                  <a:lnTo>
                    <a:pt x="668" y="2"/>
                  </a:lnTo>
                  <a:lnTo>
                    <a:pt x="708" y="0"/>
                  </a:lnTo>
                  <a:lnTo>
                    <a:pt x="714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4" y="1"/>
                  </a:lnTo>
                  <a:lnTo>
                    <a:pt x="748" y="2"/>
                  </a:lnTo>
                  <a:lnTo>
                    <a:pt x="754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1362" y="1854"/>
              <a:ext cx="14" cy="9"/>
            </a:xfrm>
            <a:custGeom>
              <a:avLst/>
              <a:gdLst>
                <a:gd name="T0" fmla="*/ 1 w 28"/>
                <a:gd name="T1" fmla="*/ 1 h 18"/>
                <a:gd name="T2" fmla="*/ 1 w 28"/>
                <a:gd name="T3" fmla="*/ 1 h 18"/>
                <a:gd name="T4" fmla="*/ 1 w 28"/>
                <a:gd name="T5" fmla="*/ 1 h 18"/>
                <a:gd name="T6" fmla="*/ 1 w 28"/>
                <a:gd name="T7" fmla="*/ 1 h 18"/>
                <a:gd name="T8" fmla="*/ 1 w 28"/>
                <a:gd name="T9" fmla="*/ 1 h 18"/>
                <a:gd name="T10" fmla="*/ 1 w 28"/>
                <a:gd name="T11" fmla="*/ 1 h 18"/>
                <a:gd name="T12" fmla="*/ 0 w 28"/>
                <a:gd name="T13" fmla="*/ 1 h 18"/>
                <a:gd name="T14" fmla="*/ 1 w 28"/>
                <a:gd name="T15" fmla="*/ 1 h 18"/>
                <a:gd name="T16" fmla="*/ 1 w 28"/>
                <a:gd name="T17" fmla="*/ 1 h 18"/>
                <a:gd name="T18" fmla="*/ 1 w 28"/>
                <a:gd name="T19" fmla="*/ 0 h 18"/>
                <a:gd name="T20" fmla="*/ 1 w 28"/>
                <a:gd name="T21" fmla="*/ 1 h 18"/>
                <a:gd name="T22" fmla="*/ 1 w 28"/>
                <a:gd name="T23" fmla="*/ 1 h 18"/>
                <a:gd name="T24" fmla="*/ 1 w 28"/>
                <a:gd name="T25" fmla="*/ 1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8"/>
                <a:gd name="T40" fmla="*/ 0 h 18"/>
                <a:gd name="T41" fmla="*/ 28 w 28"/>
                <a:gd name="T42" fmla="*/ 18 h 1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8" h="18">
                  <a:moveTo>
                    <a:pt x="28" y="9"/>
                  </a:moveTo>
                  <a:lnTo>
                    <a:pt x="26" y="16"/>
                  </a:lnTo>
                  <a:lnTo>
                    <a:pt x="20" y="18"/>
                  </a:lnTo>
                  <a:lnTo>
                    <a:pt x="13" y="17"/>
                  </a:lnTo>
                  <a:lnTo>
                    <a:pt x="7" y="13"/>
                  </a:lnTo>
                  <a:lnTo>
                    <a:pt x="4" y="11"/>
                  </a:lnTo>
                  <a:lnTo>
                    <a:pt x="0" y="9"/>
                  </a:lnTo>
                  <a:lnTo>
                    <a:pt x="2" y="5"/>
                  </a:lnTo>
                  <a:lnTo>
                    <a:pt x="11" y="1"/>
                  </a:lnTo>
                  <a:lnTo>
                    <a:pt x="18" y="0"/>
                  </a:lnTo>
                  <a:lnTo>
                    <a:pt x="22" y="1"/>
                  </a:lnTo>
                  <a:lnTo>
                    <a:pt x="26" y="4"/>
                  </a:lnTo>
                  <a:lnTo>
                    <a:pt x="2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1360" y="1866"/>
              <a:ext cx="9" cy="10"/>
            </a:xfrm>
            <a:custGeom>
              <a:avLst/>
              <a:gdLst>
                <a:gd name="T0" fmla="*/ 1 w 17"/>
                <a:gd name="T1" fmla="*/ 1 h 19"/>
                <a:gd name="T2" fmla="*/ 0 w 17"/>
                <a:gd name="T3" fmla="*/ 1 h 19"/>
                <a:gd name="T4" fmla="*/ 0 w 17"/>
                <a:gd name="T5" fmla="*/ 1 h 19"/>
                <a:gd name="T6" fmla="*/ 0 w 17"/>
                <a:gd name="T7" fmla="*/ 1 h 19"/>
                <a:gd name="T8" fmla="*/ 1 w 17"/>
                <a:gd name="T9" fmla="*/ 0 h 19"/>
                <a:gd name="T10" fmla="*/ 1 w 17"/>
                <a:gd name="T11" fmla="*/ 1 h 19"/>
                <a:gd name="T12" fmla="*/ 1 w 17"/>
                <a:gd name="T13" fmla="*/ 1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9"/>
                <a:gd name="T23" fmla="*/ 17 w 17"/>
                <a:gd name="T24" fmla="*/ 19 h 1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9">
                  <a:moveTo>
                    <a:pt x="1" y="19"/>
                  </a:moveTo>
                  <a:lnTo>
                    <a:pt x="0" y="16"/>
                  </a:lnTo>
                  <a:lnTo>
                    <a:pt x="0" y="9"/>
                  </a:lnTo>
                  <a:lnTo>
                    <a:pt x="0" y="3"/>
                  </a:lnTo>
                  <a:lnTo>
                    <a:pt x="2" y="0"/>
                  </a:lnTo>
                  <a:lnTo>
                    <a:pt x="17" y="8"/>
                  </a:lnTo>
                  <a:lnTo>
                    <a:pt x="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835" y="1870"/>
              <a:ext cx="263" cy="75"/>
            </a:xfrm>
            <a:custGeom>
              <a:avLst/>
              <a:gdLst>
                <a:gd name="T0" fmla="*/ 0 w 527"/>
                <a:gd name="T1" fmla="*/ 1 h 150"/>
                <a:gd name="T2" fmla="*/ 0 w 527"/>
                <a:gd name="T3" fmla="*/ 1 h 150"/>
                <a:gd name="T4" fmla="*/ 0 w 527"/>
                <a:gd name="T5" fmla="*/ 1 h 150"/>
                <a:gd name="T6" fmla="*/ 0 w 527"/>
                <a:gd name="T7" fmla="*/ 1 h 150"/>
                <a:gd name="T8" fmla="*/ 0 w 527"/>
                <a:gd name="T9" fmla="*/ 1 h 150"/>
                <a:gd name="T10" fmla="*/ 0 w 527"/>
                <a:gd name="T11" fmla="*/ 1 h 150"/>
                <a:gd name="T12" fmla="*/ 0 w 527"/>
                <a:gd name="T13" fmla="*/ 1 h 150"/>
                <a:gd name="T14" fmla="*/ 0 w 527"/>
                <a:gd name="T15" fmla="*/ 1 h 150"/>
                <a:gd name="T16" fmla="*/ 0 w 527"/>
                <a:gd name="T17" fmla="*/ 1 h 150"/>
                <a:gd name="T18" fmla="*/ 0 w 527"/>
                <a:gd name="T19" fmla="*/ 1 h 150"/>
                <a:gd name="T20" fmla="*/ 0 w 527"/>
                <a:gd name="T21" fmla="*/ 1 h 150"/>
                <a:gd name="T22" fmla="*/ 0 w 527"/>
                <a:gd name="T23" fmla="*/ 1 h 150"/>
                <a:gd name="T24" fmla="*/ 0 w 527"/>
                <a:gd name="T25" fmla="*/ 1 h 150"/>
                <a:gd name="T26" fmla="*/ 0 w 527"/>
                <a:gd name="T27" fmla="*/ 1 h 150"/>
                <a:gd name="T28" fmla="*/ 0 w 527"/>
                <a:gd name="T29" fmla="*/ 1 h 150"/>
                <a:gd name="T30" fmla="*/ 0 w 527"/>
                <a:gd name="T31" fmla="*/ 1 h 150"/>
                <a:gd name="T32" fmla="*/ 0 w 527"/>
                <a:gd name="T33" fmla="*/ 1 h 150"/>
                <a:gd name="T34" fmla="*/ 0 w 527"/>
                <a:gd name="T35" fmla="*/ 1 h 150"/>
                <a:gd name="T36" fmla="*/ 0 w 527"/>
                <a:gd name="T37" fmla="*/ 1 h 150"/>
                <a:gd name="T38" fmla="*/ 0 w 527"/>
                <a:gd name="T39" fmla="*/ 1 h 150"/>
                <a:gd name="T40" fmla="*/ 0 w 527"/>
                <a:gd name="T41" fmla="*/ 1 h 150"/>
                <a:gd name="T42" fmla="*/ 0 w 527"/>
                <a:gd name="T43" fmla="*/ 1 h 150"/>
                <a:gd name="T44" fmla="*/ 0 w 527"/>
                <a:gd name="T45" fmla="*/ 1 h 150"/>
                <a:gd name="T46" fmla="*/ 0 w 527"/>
                <a:gd name="T47" fmla="*/ 1 h 150"/>
                <a:gd name="T48" fmla="*/ 0 w 527"/>
                <a:gd name="T49" fmla="*/ 1 h 150"/>
                <a:gd name="T50" fmla="*/ 0 w 527"/>
                <a:gd name="T51" fmla="*/ 1 h 150"/>
                <a:gd name="T52" fmla="*/ 0 w 527"/>
                <a:gd name="T53" fmla="*/ 1 h 150"/>
                <a:gd name="T54" fmla="*/ 0 w 527"/>
                <a:gd name="T55" fmla="*/ 1 h 150"/>
                <a:gd name="T56" fmla="*/ 0 w 527"/>
                <a:gd name="T57" fmla="*/ 1 h 150"/>
                <a:gd name="T58" fmla="*/ 0 w 527"/>
                <a:gd name="T59" fmla="*/ 1 h 150"/>
                <a:gd name="T60" fmla="*/ 0 w 527"/>
                <a:gd name="T61" fmla="*/ 1 h 150"/>
                <a:gd name="T62" fmla="*/ 0 w 527"/>
                <a:gd name="T63" fmla="*/ 1 h 150"/>
                <a:gd name="T64" fmla="*/ 0 w 527"/>
                <a:gd name="T65" fmla="*/ 1 h 150"/>
                <a:gd name="T66" fmla="*/ 0 w 527"/>
                <a:gd name="T67" fmla="*/ 1 h 150"/>
                <a:gd name="T68" fmla="*/ 0 w 527"/>
                <a:gd name="T69" fmla="*/ 1 h 150"/>
                <a:gd name="T70" fmla="*/ 0 w 527"/>
                <a:gd name="T71" fmla="*/ 1 h 150"/>
                <a:gd name="T72" fmla="*/ 0 w 527"/>
                <a:gd name="T73" fmla="*/ 1 h 150"/>
                <a:gd name="T74" fmla="*/ 0 w 527"/>
                <a:gd name="T75" fmla="*/ 1 h 150"/>
                <a:gd name="T76" fmla="*/ 0 w 527"/>
                <a:gd name="T77" fmla="*/ 1 h 150"/>
                <a:gd name="T78" fmla="*/ 0 w 527"/>
                <a:gd name="T79" fmla="*/ 1 h 150"/>
                <a:gd name="T80" fmla="*/ 0 w 527"/>
                <a:gd name="T81" fmla="*/ 1 h 150"/>
                <a:gd name="T82" fmla="*/ 0 w 527"/>
                <a:gd name="T83" fmla="*/ 1 h 150"/>
                <a:gd name="T84" fmla="*/ 0 w 527"/>
                <a:gd name="T85" fmla="*/ 1 h 150"/>
                <a:gd name="T86" fmla="*/ 0 w 527"/>
                <a:gd name="T87" fmla="*/ 1 h 150"/>
                <a:gd name="T88" fmla="*/ 0 w 527"/>
                <a:gd name="T89" fmla="*/ 1 h 150"/>
                <a:gd name="T90" fmla="*/ 0 w 527"/>
                <a:gd name="T91" fmla="*/ 1 h 150"/>
                <a:gd name="T92" fmla="*/ 0 w 527"/>
                <a:gd name="T93" fmla="*/ 1 h 15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27"/>
                <a:gd name="T142" fmla="*/ 0 h 150"/>
                <a:gd name="T143" fmla="*/ 527 w 527"/>
                <a:gd name="T144" fmla="*/ 150 h 15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27" h="150">
                  <a:moveTo>
                    <a:pt x="526" y="32"/>
                  </a:moveTo>
                  <a:lnTo>
                    <a:pt x="527" y="36"/>
                  </a:lnTo>
                  <a:lnTo>
                    <a:pt x="526" y="39"/>
                  </a:lnTo>
                  <a:lnTo>
                    <a:pt x="523" y="41"/>
                  </a:lnTo>
                  <a:lnTo>
                    <a:pt x="520" y="41"/>
                  </a:lnTo>
                  <a:lnTo>
                    <a:pt x="505" y="38"/>
                  </a:lnTo>
                  <a:lnTo>
                    <a:pt x="490" y="34"/>
                  </a:lnTo>
                  <a:lnTo>
                    <a:pt x="475" y="32"/>
                  </a:lnTo>
                  <a:lnTo>
                    <a:pt x="459" y="30"/>
                  </a:lnTo>
                  <a:lnTo>
                    <a:pt x="444" y="29"/>
                  </a:lnTo>
                  <a:lnTo>
                    <a:pt x="428" y="27"/>
                  </a:lnTo>
                  <a:lnTo>
                    <a:pt x="413" y="27"/>
                  </a:lnTo>
                  <a:lnTo>
                    <a:pt x="396" y="27"/>
                  </a:lnTo>
                  <a:lnTo>
                    <a:pt x="380" y="27"/>
                  </a:lnTo>
                  <a:lnTo>
                    <a:pt x="365" y="29"/>
                  </a:lnTo>
                  <a:lnTo>
                    <a:pt x="349" y="30"/>
                  </a:lnTo>
                  <a:lnTo>
                    <a:pt x="333" y="32"/>
                  </a:lnTo>
                  <a:lnTo>
                    <a:pt x="318" y="34"/>
                  </a:lnTo>
                  <a:lnTo>
                    <a:pt x="303" y="36"/>
                  </a:lnTo>
                  <a:lnTo>
                    <a:pt x="287" y="39"/>
                  </a:lnTo>
                  <a:lnTo>
                    <a:pt x="272" y="41"/>
                  </a:lnTo>
                  <a:lnTo>
                    <a:pt x="249" y="46"/>
                  </a:lnTo>
                  <a:lnTo>
                    <a:pt x="227" y="49"/>
                  </a:lnTo>
                  <a:lnTo>
                    <a:pt x="204" y="54"/>
                  </a:lnTo>
                  <a:lnTo>
                    <a:pt x="180" y="57"/>
                  </a:lnTo>
                  <a:lnTo>
                    <a:pt x="157" y="62"/>
                  </a:lnTo>
                  <a:lnTo>
                    <a:pt x="134" y="66"/>
                  </a:lnTo>
                  <a:lnTo>
                    <a:pt x="111" y="69"/>
                  </a:lnTo>
                  <a:lnTo>
                    <a:pt x="88" y="71"/>
                  </a:lnTo>
                  <a:lnTo>
                    <a:pt x="87" y="72"/>
                  </a:lnTo>
                  <a:lnTo>
                    <a:pt x="86" y="74"/>
                  </a:lnTo>
                  <a:lnTo>
                    <a:pt x="83" y="74"/>
                  </a:lnTo>
                  <a:lnTo>
                    <a:pt x="83" y="76"/>
                  </a:lnTo>
                  <a:lnTo>
                    <a:pt x="88" y="82"/>
                  </a:lnTo>
                  <a:lnTo>
                    <a:pt x="94" y="86"/>
                  </a:lnTo>
                  <a:lnTo>
                    <a:pt x="100" y="90"/>
                  </a:lnTo>
                  <a:lnTo>
                    <a:pt x="105" y="93"/>
                  </a:lnTo>
                  <a:lnTo>
                    <a:pt x="112" y="97"/>
                  </a:lnTo>
                  <a:lnTo>
                    <a:pt x="118" y="100"/>
                  </a:lnTo>
                  <a:lnTo>
                    <a:pt x="125" y="102"/>
                  </a:lnTo>
                  <a:lnTo>
                    <a:pt x="131" y="106"/>
                  </a:lnTo>
                  <a:lnTo>
                    <a:pt x="186" y="137"/>
                  </a:lnTo>
                  <a:lnTo>
                    <a:pt x="187" y="139"/>
                  </a:lnTo>
                  <a:lnTo>
                    <a:pt x="189" y="142"/>
                  </a:lnTo>
                  <a:lnTo>
                    <a:pt x="190" y="143"/>
                  </a:lnTo>
                  <a:lnTo>
                    <a:pt x="190" y="146"/>
                  </a:lnTo>
                  <a:lnTo>
                    <a:pt x="184" y="150"/>
                  </a:lnTo>
                  <a:lnTo>
                    <a:pt x="179" y="149"/>
                  </a:lnTo>
                  <a:lnTo>
                    <a:pt x="174" y="147"/>
                  </a:lnTo>
                  <a:lnTo>
                    <a:pt x="168" y="146"/>
                  </a:lnTo>
                  <a:lnTo>
                    <a:pt x="149" y="141"/>
                  </a:lnTo>
                  <a:lnTo>
                    <a:pt x="132" y="134"/>
                  </a:lnTo>
                  <a:lnTo>
                    <a:pt x="115" y="127"/>
                  </a:lnTo>
                  <a:lnTo>
                    <a:pt x="97" y="120"/>
                  </a:lnTo>
                  <a:lnTo>
                    <a:pt x="80" y="112"/>
                  </a:lnTo>
                  <a:lnTo>
                    <a:pt x="63" y="105"/>
                  </a:lnTo>
                  <a:lnTo>
                    <a:pt x="45" y="99"/>
                  </a:lnTo>
                  <a:lnTo>
                    <a:pt x="27" y="93"/>
                  </a:lnTo>
                  <a:lnTo>
                    <a:pt x="17" y="87"/>
                  </a:lnTo>
                  <a:lnTo>
                    <a:pt x="8" y="81"/>
                  </a:lnTo>
                  <a:lnTo>
                    <a:pt x="2" y="71"/>
                  </a:lnTo>
                  <a:lnTo>
                    <a:pt x="0" y="59"/>
                  </a:lnTo>
                  <a:lnTo>
                    <a:pt x="3" y="53"/>
                  </a:lnTo>
                  <a:lnTo>
                    <a:pt x="7" y="49"/>
                  </a:lnTo>
                  <a:lnTo>
                    <a:pt x="12" y="48"/>
                  </a:lnTo>
                  <a:lnTo>
                    <a:pt x="17" y="46"/>
                  </a:lnTo>
                  <a:lnTo>
                    <a:pt x="22" y="46"/>
                  </a:lnTo>
                  <a:lnTo>
                    <a:pt x="27" y="45"/>
                  </a:lnTo>
                  <a:lnTo>
                    <a:pt x="33" y="44"/>
                  </a:lnTo>
                  <a:lnTo>
                    <a:pt x="37" y="41"/>
                  </a:lnTo>
                  <a:lnTo>
                    <a:pt x="63" y="37"/>
                  </a:lnTo>
                  <a:lnTo>
                    <a:pt x="87" y="32"/>
                  </a:lnTo>
                  <a:lnTo>
                    <a:pt x="111" y="29"/>
                  </a:lnTo>
                  <a:lnTo>
                    <a:pt x="137" y="25"/>
                  </a:lnTo>
                  <a:lnTo>
                    <a:pt x="161" y="23"/>
                  </a:lnTo>
                  <a:lnTo>
                    <a:pt x="185" y="19"/>
                  </a:lnTo>
                  <a:lnTo>
                    <a:pt x="210" y="17"/>
                  </a:lnTo>
                  <a:lnTo>
                    <a:pt x="235" y="15"/>
                  </a:lnTo>
                  <a:lnTo>
                    <a:pt x="259" y="12"/>
                  </a:lnTo>
                  <a:lnTo>
                    <a:pt x="284" y="10"/>
                  </a:lnTo>
                  <a:lnTo>
                    <a:pt x="309" y="9"/>
                  </a:lnTo>
                  <a:lnTo>
                    <a:pt x="334" y="7"/>
                  </a:lnTo>
                  <a:lnTo>
                    <a:pt x="358" y="6"/>
                  </a:lnTo>
                  <a:lnTo>
                    <a:pt x="384" y="4"/>
                  </a:lnTo>
                  <a:lnTo>
                    <a:pt x="409" y="2"/>
                  </a:lnTo>
                  <a:lnTo>
                    <a:pt x="434" y="1"/>
                  </a:lnTo>
                  <a:lnTo>
                    <a:pt x="447" y="0"/>
                  </a:lnTo>
                  <a:lnTo>
                    <a:pt x="460" y="1"/>
                  </a:lnTo>
                  <a:lnTo>
                    <a:pt x="473" y="2"/>
                  </a:lnTo>
                  <a:lnTo>
                    <a:pt x="485" y="6"/>
                  </a:lnTo>
                  <a:lnTo>
                    <a:pt x="497" y="10"/>
                  </a:lnTo>
                  <a:lnTo>
                    <a:pt x="507" y="16"/>
                  </a:lnTo>
                  <a:lnTo>
                    <a:pt x="516" y="23"/>
                  </a:lnTo>
                  <a:lnTo>
                    <a:pt x="5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1248" y="1878"/>
              <a:ext cx="389" cy="179"/>
            </a:xfrm>
            <a:custGeom>
              <a:avLst/>
              <a:gdLst>
                <a:gd name="T0" fmla="*/ 1 w 777"/>
                <a:gd name="T1" fmla="*/ 1 h 357"/>
                <a:gd name="T2" fmla="*/ 1 w 777"/>
                <a:gd name="T3" fmla="*/ 1 h 357"/>
                <a:gd name="T4" fmla="*/ 1 w 777"/>
                <a:gd name="T5" fmla="*/ 1 h 357"/>
                <a:gd name="T6" fmla="*/ 1 w 777"/>
                <a:gd name="T7" fmla="*/ 1 h 357"/>
                <a:gd name="T8" fmla="*/ 1 w 777"/>
                <a:gd name="T9" fmla="*/ 1 h 357"/>
                <a:gd name="T10" fmla="*/ 1 w 777"/>
                <a:gd name="T11" fmla="*/ 1 h 357"/>
                <a:gd name="T12" fmla="*/ 1 w 777"/>
                <a:gd name="T13" fmla="*/ 1 h 357"/>
                <a:gd name="T14" fmla="*/ 1 w 777"/>
                <a:gd name="T15" fmla="*/ 1 h 357"/>
                <a:gd name="T16" fmla="*/ 1 w 777"/>
                <a:gd name="T17" fmla="*/ 1 h 357"/>
                <a:gd name="T18" fmla="*/ 1 w 777"/>
                <a:gd name="T19" fmla="*/ 1 h 357"/>
                <a:gd name="T20" fmla="*/ 1 w 777"/>
                <a:gd name="T21" fmla="*/ 1 h 357"/>
                <a:gd name="T22" fmla="*/ 1 w 777"/>
                <a:gd name="T23" fmla="*/ 1 h 357"/>
                <a:gd name="T24" fmla="*/ 1 w 777"/>
                <a:gd name="T25" fmla="*/ 1 h 357"/>
                <a:gd name="T26" fmla="*/ 1 w 777"/>
                <a:gd name="T27" fmla="*/ 1 h 357"/>
                <a:gd name="T28" fmla="*/ 1 w 777"/>
                <a:gd name="T29" fmla="*/ 1 h 357"/>
                <a:gd name="T30" fmla="*/ 1 w 777"/>
                <a:gd name="T31" fmla="*/ 1 h 357"/>
                <a:gd name="T32" fmla="*/ 1 w 777"/>
                <a:gd name="T33" fmla="*/ 1 h 357"/>
                <a:gd name="T34" fmla="*/ 1 w 777"/>
                <a:gd name="T35" fmla="*/ 1 h 357"/>
                <a:gd name="T36" fmla="*/ 1 w 777"/>
                <a:gd name="T37" fmla="*/ 1 h 357"/>
                <a:gd name="T38" fmla="*/ 1 w 777"/>
                <a:gd name="T39" fmla="*/ 1 h 357"/>
                <a:gd name="T40" fmla="*/ 1 w 777"/>
                <a:gd name="T41" fmla="*/ 1 h 357"/>
                <a:gd name="T42" fmla="*/ 1 w 777"/>
                <a:gd name="T43" fmla="*/ 1 h 357"/>
                <a:gd name="T44" fmla="*/ 1 w 777"/>
                <a:gd name="T45" fmla="*/ 1 h 357"/>
                <a:gd name="T46" fmla="*/ 1 w 777"/>
                <a:gd name="T47" fmla="*/ 1 h 357"/>
                <a:gd name="T48" fmla="*/ 1 w 777"/>
                <a:gd name="T49" fmla="*/ 1 h 357"/>
                <a:gd name="T50" fmla="*/ 1 w 777"/>
                <a:gd name="T51" fmla="*/ 1 h 357"/>
                <a:gd name="T52" fmla="*/ 1 w 777"/>
                <a:gd name="T53" fmla="*/ 1 h 357"/>
                <a:gd name="T54" fmla="*/ 1 w 777"/>
                <a:gd name="T55" fmla="*/ 1 h 357"/>
                <a:gd name="T56" fmla="*/ 1 w 777"/>
                <a:gd name="T57" fmla="*/ 1 h 357"/>
                <a:gd name="T58" fmla="*/ 1 w 777"/>
                <a:gd name="T59" fmla="*/ 1 h 357"/>
                <a:gd name="T60" fmla="*/ 1 w 777"/>
                <a:gd name="T61" fmla="*/ 1 h 357"/>
                <a:gd name="T62" fmla="*/ 1 w 777"/>
                <a:gd name="T63" fmla="*/ 1 h 357"/>
                <a:gd name="T64" fmla="*/ 1 w 777"/>
                <a:gd name="T65" fmla="*/ 1 h 357"/>
                <a:gd name="T66" fmla="*/ 1 w 777"/>
                <a:gd name="T67" fmla="*/ 1 h 357"/>
                <a:gd name="T68" fmla="*/ 1 w 777"/>
                <a:gd name="T69" fmla="*/ 1 h 357"/>
                <a:gd name="T70" fmla="*/ 1 w 777"/>
                <a:gd name="T71" fmla="*/ 1 h 357"/>
                <a:gd name="T72" fmla="*/ 1 w 777"/>
                <a:gd name="T73" fmla="*/ 1 h 357"/>
                <a:gd name="T74" fmla="*/ 1 w 777"/>
                <a:gd name="T75" fmla="*/ 1 h 357"/>
                <a:gd name="T76" fmla="*/ 0 w 777"/>
                <a:gd name="T77" fmla="*/ 1 h 357"/>
                <a:gd name="T78" fmla="*/ 1 w 777"/>
                <a:gd name="T79" fmla="*/ 1 h 357"/>
                <a:gd name="T80" fmla="*/ 1 w 777"/>
                <a:gd name="T81" fmla="*/ 0 h 357"/>
                <a:gd name="T82" fmla="*/ 1 w 777"/>
                <a:gd name="T83" fmla="*/ 1 h 357"/>
                <a:gd name="T84" fmla="*/ 1 w 777"/>
                <a:gd name="T85" fmla="*/ 1 h 357"/>
                <a:gd name="T86" fmla="*/ 1 w 777"/>
                <a:gd name="T87" fmla="*/ 1 h 357"/>
                <a:gd name="T88" fmla="*/ 1 w 777"/>
                <a:gd name="T89" fmla="*/ 1 h 35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77"/>
                <a:gd name="T136" fmla="*/ 0 h 357"/>
                <a:gd name="T137" fmla="*/ 777 w 777"/>
                <a:gd name="T138" fmla="*/ 357 h 35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77" h="357">
                  <a:moveTo>
                    <a:pt x="168" y="71"/>
                  </a:moveTo>
                  <a:lnTo>
                    <a:pt x="184" y="77"/>
                  </a:lnTo>
                  <a:lnTo>
                    <a:pt x="199" y="84"/>
                  </a:lnTo>
                  <a:lnTo>
                    <a:pt x="212" y="91"/>
                  </a:lnTo>
                  <a:lnTo>
                    <a:pt x="227" y="98"/>
                  </a:lnTo>
                  <a:lnTo>
                    <a:pt x="242" y="105"/>
                  </a:lnTo>
                  <a:lnTo>
                    <a:pt x="256" y="112"/>
                  </a:lnTo>
                  <a:lnTo>
                    <a:pt x="271" y="119"/>
                  </a:lnTo>
                  <a:lnTo>
                    <a:pt x="286" y="126"/>
                  </a:lnTo>
                  <a:lnTo>
                    <a:pt x="317" y="137"/>
                  </a:lnTo>
                  <a:lnTo>
                    <a:pt x="349" y="150"/>
                  </a:lnTo>
                  <a:lnTo>
                    <a:pt x="380" y="164"/>
                  </a:lnTo>
                  <a:lnTo>
                    <a:pt x="410" y="176"/>
                  </a:lnTo>
                  <a:lnTo>
                    <a:pt x="441" y="190"/>
                  </a:lnTo>
                  <a:lnTo>
                    <a:pt x="471" y="204"/>
                  </a:lnTo>
                  <a:lnTo>
                    <a:pt x="501" y="219"/>
                  </a:lnTo>
                  <a:lnTo>
                    <a:pt x="532" y="233"/>
                  </a:lnTo>
                  <a:lnTo>
                    <a:pt x="562" y="248"/>
                  </a:lnTo>
                  <a:lnTo>
                    <a:pt x="592" y="263"/>
                  </a:lnTo>
                  <a:lnTo>
                    <a:pt x="622" y="277"/>
                  </a:lnTo>
                  <a:lnTo>
                    <a:pt x="652" y="292"/>
                  </a:lnTo>
                  <a:lnTo>
                    <a:pt x="683" y="306"/>
                  </a:lnTo>
                  <a:lnTo>
                    <a:pt x="713" y="319"/>
                  </a:lnTo>
                  <a:lnTo>
                    <a:pt x="743" y="333"/>
                  </a:lnTo>
                  <a:lnTo>
                    <a:pt x="775" y="347"/>
                  </a:lnTo>
                  <a:lnTo>
                    <a:pt x="776" y="349"/>
                  </a:lnTo>
                  <a:lnTo>
                    <a:pt x="777" y="352"/>
                  </a:lnTo>
                  <a:lnTo>
                    <a:pt x="777" y="353"/>
                  </a:lnTo>
                  <a:lnTo>
                    <a:pt x="776" y="355"/>
                  </a:lnTo>
                  <a:lnTo>
                    <a:pt x="772" y="357"/>
                  </a:lnTo>
                  <a:lnTo>
                    <a:pt x="757" y="352"/>
                  </a:lnTo>
                  <a:lnTo>
                    <a:pt x="741" y="347"/>
                  </a:lnTo>
                  <a:lnTo>
                    <a:pt x="726" y="341"/>
                  </a:lnTo>
                  <a:lnTo>
                    <a:pt x="711" y="336"/>
                  </a:lnTo>
                  <a:lnTo>
                    <a:pt x="696" y="330"/>
                  </a:lnTo>
                  <a:lnTo>
                    <a:pt x="680" y="324"/>
                  </a:lnTo>
                  <a:lnTo>
                    <a:pt x="665" y="318"/>
                  </a:lnTo>
                  <a:lnTo>
                    <a:pt x="650" y="312"/>
                  </a:lnTo>
                  <a:lnTo>
                    <a:pt x="635" y="307"/>
                  </a:lnTo>
                  <a:lnTo>
                    <a:pt x="620" y="301"/>
                  </a:lnTo>
                  <a:lnTo>
                    <a:pt x="604" y="295"/>
                  </a:lnTo>
                  <a:lnTo>
                    <a:pt x="589" y="289"/>
                  </a:lnTo>
                  <a:lnTo>
                    <a:pt x="574" y="285"/>
                  </a:lnTo>
                  <a:lnTo>
                    <a:pt x="559" y="279"/>
                  </a:lnTo>
                  <a:lnTo>
                    <a:pt x="543" y="273"/>
                  </a:lnTo>
                  <a:lnTo>
                    <a:pt x="528" y="269"/>
                  </a:lnTo>
                  <a:lnTo>
                    <a:pt x="523" y="266"/>
                  </a:lnTo>
                  <a:lnTo>
                    <a:pt x="517" y="263"/>
                  </a:lnTo>
                  <a:lnTo>
                    <a:pt x="511" y="261"/>
                  </a:lnTo>
                  <a:lnTo>
                    <a:pt x="506" y="259"/>
                  </a:lnTo>
                  <a:lnTo>
                    <a:pt x="500" y="257"/>
                  </a:lnTo>
                  <a:lnTo>
                    <a:pt x="494" y="255"/>
                  </a:lnTo>
                  <a:lnTo>
                    <a:pt x="489" y="253"/>
                  </a:lnTo>
                  <a:lnTo>
                    <a:pt x="484" y="250"/>
                  </a:lnTo>
                  <a:lnTo>
                    <a:pt x="458" y="240"/>
                  </a:lnTo>
                  <a:lnTo>
                    <a:pt x="432" y="228"/>
                  </a:lnTo>
                  <a:lnTo>
                    <a:pt x="406" y="218"/>
                  </a:lnTo>
                  <a:lnTo>
                    <a:pt x="381" y="208"/>
                  </a:lnTo>
                  <a:lnTo>
                    <a:pt x="356" y="196"/>
                  </a:lnTo>
                  <a:lnTo>
                    <a:pt x="330" y="184"/>
                  </a:lnTo>
                  <a:lnTo>
                    <a:pt x="305" y="174"/>
                  </a:lnTo>
                  <a:lnTo>
                    <a:pt x="279" y="163"/>
                  </a:lnTo>
                  <a:lnTo>
                    <a:pt x="254" y="151"/>
                  </a:lnTo>
                  <a:lnTo>
                    <a:pt x="229" y="140"/>
                  </a:lnTo>
                  <a:lnTo>
                    <a:pt x="203" y="129"/>
                  </a:lnTo>
                  <a:lnTo>
                    <a:pt x="178" y="118"/>
                  </a:lnTo>
                  <a:lnTo>
                    <a:pt x="152" y="106"/>
                  </a:lnTo>
                  <a:lnTo>
                    <a:pt x="128" y="95"/>
                  </a:lnTo>
                  <a:lnTo>
                    <a:pt x="103" y="83"/>
                  </a:lnTo>
                  <a:lnTo>
                    <a:pt x="77" y="71"/>
                  </a:lnTo>
                  <a:lnTo>
                    <a:pt x="68" y="65"/>
                  </a:lnTo>
                  <a:lnTo>
                    <a:pt x="58" y="58"/>
                  </a:lnTo>
                  <a:lnTo>
                    <a:pt x="47" y="52"/>
                  </a:lnTo>
                  <a:lnTo>
                    <a:pt x="37" y="45"/>
                  </a:lnTo>
                  <a:lnTo>
                    <a:pt x="27" y="39"/>
                  </a:lnTo>
                  <a:lnTo>
                    <a:pt x="17" y="32"/>
                  </a:lnTo>
                  <a:lnTo>
                    <a:pt x="8" y="24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1" y="7"/>
                  </a:lnTo>
                  <a:lnTo>
                    <a:pt x="2" y="3"/>
                  </a:lnTo>
                  <a:lnTo>
                    <a:pt x="5" y="0"/>
                  </a:lnTo>
                  <a:lnTo>
                    <a:pt x="25" y="8"/>
                  </a:lnTo>
                  <a:lnTo>
                    <a:pt x="46" y="17"/>
                  </a:lnTo>
                  <a:lnTo>
                    <a:pt x="67" y="26"/>
                  </a:lnTo>
                  <a:lnTo>
                    <a:pt x="88" y="36"/>
                  </a:lnTo>
                  <a:lnTo>
                    <a:pt x="108" y="45"/>
                  </a:lnTo>
                  <a:lnTo>
                    <a:pt x="128" y="54"/>
                  </a:lnTo>
                  <a:lnTo>
                    <a:pt x="149" y="62"/>
                  </a:lnTo>
                  <a:lnTo>
                    <a:pt x="168" y="7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1362" y="1879"/>
              <a:ext cx="14" cy="8"/>
            </a:xfrm>
            <a:custGeom>
              <a:avLst/>
              <a:gdLst>
                <a:gd name="T0" fmla="*/ 1 w 28"/>
                <a:gd name="T1" fmla="*/ 1 h 16"/>
                <a:gd name="T2" fmla="*/ 1 w 28"/>
                <a:gd name="T3" fmla="*/ 1 h 16"/>
                <a:gd name="T4" fmla="*/ 1 w 28"/>
                <a:gd name="T5" fmla="*/ 1 h 16"/>
                <a:gd name="T6" fmla="*/ 1 w 28"/>
                <a:gd name="T7" fmla="*/ 1 h 16"/>
                <a:gd name="T8" fmla="*/ 1 w 28"/>
                <a:gd name="T9" fmla="*/ 1 h 16"/>
                <a:gd name="T10" fmla="*/ 1 w 28"/>
                <a:gd name="T11" fmla="*/ 1 h 16"/>
                <a:gd name="T12" fmla="*/ 1 w 28"/>
                <a:gd name="T13" fmla="*/ 1 h 16"/>
                <a:gd name="T14" fmla="*/ 1 w 28"/>
                <a:gd name="T15" fmla="*/ 1 h 16"/>
                <a:gd name="T16" fmla="*/ 0 w 28"/>
                <a:gd name="T17" fmla="*/ 1 h 16"/>
                <a:gd name="T18" fmla="*/ 1 w 28"/>
                <a:gd name="T19" fmla="*/ 1 h 16"/>
                <a:gd name="T20" fmla="*/ 1 w 28"/>
                <a:gd name="T21" fmla="*/ 0 h 16"/>
                <a:gd name="T22" fmla="*/ 1 w 28"/>
                <a:gd name="T23" fmla="*/ 1 h 16"/>
                <a:gd name="T24" fmla="*/ 1 w 28"/>
                <a:gd name="T25" fmla="*/ 1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8"/>
                <a:gd name="T40" fmla="*/ 0 h 16"/>
                <a:gd name="T41" fmla="*/ 28 w 28"/>
                <a:gd name="T42" fmla="*/ 16 h 1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8" h="16">
                  <a:moveTo>
                    <a:pt x="28" y="11"/>
                  </a:moveTo>
                  <a:lnTo>
                    <a:pt x="25" y="13"/>
                  </a:lnTo>
                  <a:lnTo>
                    <a:pt x="21" y="15"/>
                  </a:lnTo>
                  <a:lnTo>
                    <a:pt x="18" y="16"/>
                  </a:lnTo>
                  <a:lnTo>
                    <a:pt x="14" y="16"/>
                  </a:lnTo>
                  <a:lnTo>
                    <a:pt x="11" y="15"/>
                  </a:lnTo>
                  <a:lnTo>
                    <a:pt x="7" y="12"/>
                  </a:lnTo>
                  <a:lnTo>
                    <a:pt x="4" y="8"/>
                  </a:lnTo>
                  <a:lnTo>
                    <a:pt x="0" y="6"/>
                  </a:lnTo>
                  <a:lnTo>
                    <a:pt x="7" y="3"/>
                  </a:lnTo>
                  <a:lnTo>
                    <a:pt x="18" y="0"/>
                  </a:lnTo>
                  <a:lnTo>
                    <a:pt x="26" y="1"/>
                  </a:lnTo>
                  <a:lnTo>
                    <a:pt x="28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947" y="1919"/>
              <a:ext cx="229" cy="102"/>
            </a:xfrm>
            <a:custGeom>
              <a:avLst/>
              <a:gdLst>
                <a:gd name="T0" fmla="*/ 1 w 458"/>
                <a:gd name="T1" fmla="*/ 1 h 203"/>
                <a:gd name="T2" fmla="*/ 1 w 458"/>
                <a:gd name="T3" fmla="*/ 1 h 203"/>
                <a:gd name="T4" fmla="*/ 1 w 458"/>
                <a:gd name="T5" fmla="*/ 1 h 203"/>
                <a:gd name="T6" fmla="*/ 1 w 458"/>
                <a:gd name="T7" fmla="*/ 1 h 203"/>
                <a:gd name="T8" fmla="*/ 1 w 458"/>
                <a:gd name="T9" fmla="*/ 1 h 203"/>
                <a:gd name="T10" fmla="*/ 1 w 458"/>
                <a:gd name="T11" fmla="*/ 1 h 203"/>
                <a:gd name="T12" fmla="*/ 1 w 458"/>
                <a:gd name="T13" fmla="*/ 1 h 203"/>
                <a:gd name="T14" fmla="*/ 1 w 458"/>
                <a:gd name="T15" fmla="*/ 1 h 203"/>
                <a:gd name="T16" fmla="*/ 1 w 458"/>
                <a:gd name="T17" fmla="*/ 1 h 203"/>
                <a:gd name="T18" fmla="*/ 1 w 458"/>
                <a:gd name="T19" fmla="*/ 1 h 203"/>
                <a:gd name="T20" fmla="*/ 1 w 458"/>
                <a:gd name="T21" fmla="*/ 1 h 203"/>
                <a:gd name="T22" fmla="*/ 1 w 458"/>
                <a:gd name="T23" fmla="*/ 1 h 203"/>
                <a:gd name="T24" fmla="*/ 1 w 458"/>
                <a:gd name="T25" fmla="*/ 1 h 203"/>
                <a:gd name="T26" fmla="*/ 1 w 458"/>
                <a:gd name="T27" fmla="*/ 1 h 203"/>
                <a:gd name="T28" fmla="*/ 1 w 458"/>
                <a:gd name="T29" fmla="*/ 1 h 203"/>
                <a:gd name="T30" fmla="*/ 1 w 458"/>
                <a:gd name="T31" fmla="*/ 1 h 203"/>
                <a:gd name="T32" fmla="*/ 1 w 458"/>
                <a:gd name="T33" fmla="*/ 1 h 203"/>
                <a:gd name="T34" fmla="*/ 1 w 458"/>
                <a:gd name="T35" fmla="*/ 1 h 203"/>
                <a:gd name="T36" fmla="*/ 1 w 458"/>
                <a:gd name="T37" fmla="*/ 1 h 203"/>
                <a:gd name="T38" fmla="*/ 1 w 458"/>
                <a:gd name="T39" fmla="*/ 1 h 203"/>
                <a:gd name="T40" fmla="*/ 1 w 458"/>
                <a:gd name="T41" fmla="*/ 1 h 203"/>
                <a:gd name="T42" fmla="*/ 1 w 458"/>
                <a:gd name="T43" fmla="*/ 1 h 203"/>
                <a:gd name="T44" fmla="*/ 1 w 458"/>
                <a:gd name="T45" fmla="*/ 1 h 203"/>
                <a:gd name="T46" fmla="*/ 1 w 458"/>
                <a:gd name="T47" fmla="*/ 1 h 203"/>
                <a:gd name="T48" fmla="*/ 1 w 458"/>
                <a:gd name="T49" fmla="*/ 1 h 203"/>
                <a:gd name="T50" fmla="*/ 1 w 458"/>
                <a:gd name="T51" fmla="*/ 1 h 203"/>
                <a:gd name="T52" fmla="*/ 1 w 458"/>
                <a:gd name="T53" fmla="*/ 1 h 203"/>
                <a:gd name="T54" fmla="*/ 1 w 458"/>
                <a:gd name="T55" fmla="*/ 1 h 203"/>
                <a:gd name="T56" fmla="*/ 1 w 458"/>
                <a:gd name="T57" fmla="*/ 1 h 203"/>
                <a:gd name="T58" fmla="*/ 1 w 458"/>
                <a:gd name="T59" fmla="*/ 1 h 203"/>
                <a:gd name="T60" fmla="*/ 0 w 458"/>
                <a:gd name="T61" fmla="*/ 1 h 203"/>
                <a:gd name="T62" fmla="*/ 1 w 458"/>
                <a:gd name="T63" fmla="*/ 1 h 203"/>
                <a:gd name="T64" fmla="*/ 1 w 458"/>
                <a:gd name="T65" fmla="*/ 1 h 203"/>
                <a:gd name="T66" fmla="*/ 1 w 458"/>
                <a:gd name="T67" fmla="*/ 1 h 203"/>
                <a:gd name="T68" fmla="*/ 1 w 458"/>
                <a:gd name="T69" fmla="*/ 1 h 203"/>
                <a:gd name="T70" fmla="*/ 1 w 458"/>
                <a:gd name="T71" fmla="*/ 1 h 203"/>
                <a:gd name="T72" fmla="*/ 1 w 458"/>
                <a:gd name="T73" fmla="*/ 1 h 203"/>
                <a:gd name="T74" fmla="*/ 1 w 458"/>
                <a:gd name="T75" fmla="*/ 1 h 203"/>
                <a:gd name="T76" fmla="*/ 1 w 458"/>
                <a:gd name="T77" fmla="*/ 1 h 203"/>
                <a:gd name="T78" fmla="*/ 1 w 458"/>
                <a:gd name="T79" fmla="*/ 1 h 203"/>
                <a:gd name="T80" fmla="*/ 1 w 458"/>
                <a:gd name="T81" fmla="*/ 1 h 203"/>
                <a:gd name="T82" fmla="*/ 1 w 458"/>
                <a:gd name="T83" fmla="*/ 0 h 203"/>
                <a:gd name="T84" fmla="*/ 1 w 458"/>
                <a:gd name="T85" fmla="*/ 1 h 20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58"/>
                <a:gd name="T130" fmla="*/ 0 h 203"/>
                <a:gd name="T131" fmla="*/ 458 w 458"/>
                <a:gd name="T132" fmla="*/ 203 h 20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58" h="203">
                  <a:moveTo>
                    <a:pt x="335" y="1"/>
                  </a:moveTo>
                  <a:lnTo>
                    <a:pt x="335" y="8"/>
                  </a:lnTo>
                  <a:lnTo>
                    <a:pt x="332" y="12"/>
                  </a:lnTo>
                  <a:lnTo>
                    <a:pt x="326" y="13"/>
                  </a:lnTo>
                  <a:lnTo>
                    <a:pt x="321" y="15"/>
                  </a:lnTo>
                  <a:lnTo>
                    <a:pt x="307" y="18"/>
                  </a:lnTo>
                  <a:lnTo>
                    <a:pt x="292" y="22"/>
                  </a:lnTo>
                  <a:lnTo>
                    <a:pt x="278" y="24"/>
                  </a:lnTo>
                  <a:lnTo>
                    <a:pt x="263" y="28"/>
                  </a:lnTo>
                  <a:lnTo>
                    <a:pt x="250" y="30"/>
                  </a:lnTo>
                  <a:lnTo>
                    <a:pt x="235" y="33"/>
                  </a:lnTo>
                  <a:lnTo>
                    <a:pt x="221" y="36"/>
                  </a:lnTo>
                  <a:lnTo>
                    <a:pt x="207" y="39"/>
                  </a:lnTo>
                  <a:lnTo>
                    <a:pt x="192" y="42"/>
                  </a:lnTo>
                  <a:lnTo>
                    <a:pt x="178" y="45"/>
                  </a:lnTo>
                  <a:lnTo>
                    <a:pt x="164" y="48"/>
                  </a:lnTo>
                  <a:lnTo>
                    <a:pt x="150" y="52"/>
                  </a:lnTo>
                  <a:lnTo>
                    <a:pt x="135" y="55"/>
                  </a:lnTo>
                  <a:lnTo>
                    <a:pt x="123" y="60"/>
                  </a:lnTo>
                  <a:lnTo>
                    <a:pt x="109" y="65"/>
                  </a:lnTo>
                  <a:lnTo>
                    <a:pt x="95" y="69"/>
                  </a:lnTo>
                  <a:lnTo>
                    <a:pt x="91" y="74"/>
                  </a:lnTo>
                  <a:lnTo>
                    <a:pt x="89" y="78"/>
                  </a:lnTo>
                  <a:lnTo>
                    <a:pt x="89" y="84"/>
                  </a:lnTo>
                  <a:lnTo>
                    <a:pt x="90" y="89"/>
                  </a:lnTo>
                  <a:lnTo>
                    <a:pt x="108" y="100"/>
                  </a:lnTo>
                  <a:lnTo>
                    <a:pt x="125" y="111"/>
                  </a:lnTo>
                  <a:lnTo>
                    <a:pt x="143" y="121"/>
                  </a:lnTo>
                  <a:lnTo>
                    <a:pt x="162" y="129"/>
                  </a:lnTo>
                  <a:lnTo>
                    <a:pt x="180" y="138"/>
                  </a:lnTo>
                  <a:lnTo>
                    <a:pt x="200" y="146"/>
                  </a:lnTo>
                  <a:lnTo>
                    <a:pt x="218" y="156"/>
                  </a:lnTo>
                  <a:lnTo>
                    <a:pt x="237" y="165"/>
                  </a:lnTo>
                  <a:lnTo>
                    <a:pt x="252" y="167"/>
                  </a:lnTo>
                  <a:lnTo>
                    <a:pt x="266" y="167"/>
                  </a:lnTo>
                  <a:lnTo>
                    <a:pt x="280" y="167"/>
                  </a:lnTo>
                  <a:lnTo>
                    <a:pt x="295" y="166"/>
                  </a:lnTo>
                  <a:lnTo>
                    <a:pt x="307" y="164"/>
                  </a:lnTo>
                  <a:lnTo>
                    <a:pt x="321" y="161"/>
                  </a:lnTo>
                  <a:lnTo>
                    <a:pt x="335" y="158"/>
                  </a:lnTo>
                  <a:lnTo>
                    <a:pt x="348" y="155"/>
                  </a:lnTo>
                  <a:lnTo>
                    <a:pt x="360" y="151"/>
                  </a:lnTo>
                  <a:lnTo>
                    <a:pt x="374" y="148"/>
                  </a:lnTo>
                  <a:lnTo>
                    <a:pt x="387" y="144"/>
                  </a:lnTo>
                  <a:lnTo>
                    <a:pt x="401" y="141"/>
                  </a:lnTo>
                  <a:lnTo>
                    <a:pt x="413" y="137"/>
                  </a:lnTo>
                  <a:lnTo>
                    <a:pt x="427" y="135"/>
                  </a:lnTo>
                  <a:lnTo>
                    <a:pt x="441" y="133"/>
                  </a:lnTo>
                  <a:lnTo>
                    <a:pt x="455" y="131"/>
                  </a:lnTo>
                  <a:lnTo>
                    <a:pt x="457" y="133"/>
                  </a:lnTo>
                  <a:lnTo>
                    <a:pt x="457" y="136"/>
                  </a:lnTo>
                  <a:lnTo>
                    <a:pt x="458" y="138"/>
                  </a:lnTo>
                  <a:lnTo>
                    <a:pt x="458" y="142"/>
                  </a:lnTo>
                  <a:lnTo>
                    <a:pt x="445" y="146"/>
                  </a:lnTo>
                  <a:lnTo>
                    <a:pt x="431" y="151"/>
                  </a:lnTo>
                  <a:lnTo>
                    <a:pt x="418" y="157"/>
                  </a:lnTo>
                  <a:lnTo>
                    <a:pt x="404" y="161"/>
                  </a:lnTo>
                  <a:lnTo>
                    <a:pt x="392" y="167"/>
                  </a:lnTo>
                  <a:lnTo>
                    <a:pt x="379" y="172"/>
                  </a:lnTo>
                  <a:lnTo>
                    <a:pt x="365" y="178"/>
                  </a:lnTo>
                  <a:lnTo>
                    <a:pt x="352" y="182"/>
                  </a:lnTo>
                  <a:lnTo>
                    <a:pt x="340" y="188"/>
                  </a:lnTo>
                  <a:lnTo>
                    <a:pt x="326" y="193"/>
                  </a:lnTo>
                  <a:lnTo>
                    <a:pt x="312" y="197"/>
                  </a:lnTo>
                  <a:lnTo>
                    <a:pt x="298" y="201"/>
                  </a:lnTo>
                  <a:lnTo>
                    <a:pt x="283" y="203"/>
                  </a:lnTo>
                  <a:lnTo>
                    <a:pt x="268" y="203"/>
                  </a:lnTo>
                  <a:lnTo>
                    <a:pt x="253" y="201"/>
                  </a:lnTo>
                  <a:lnTo>
                    <a:pt x="239" y="196"/>
                  </a:lnTo>
                  <a:lnTo>
                    <a:pt x="220" y="187"/>
                  </a:lnTo>
                  <a:lnTo>
                    <a:pt x="199" y="179"/>
                  </a:lnTo>
                  <a:lnTo>
                    <a:pt x="179" y="170"/>
                  </a:lnTo>
                  <a:lnTo>
                    <a:pt x="159" y="160"/>
                  </a:lnTo>
                  <a:lnTo>
                    <a:pt x="140" y="151"/>
                  </a:lnTo>
                  <a:lnTo>
                    <a:pt x="119" y="143"/>
                  </a:lnTo>
                  <a:lnTo>
                    <a:pt x="99" y="134"/>
                  </a:lnTo>
                  <a:lnTo>
                    <a:pt x="79" y="126"/>
                  </a:lnTo>
                  <a:lnTo>
                    <a:pt x="73" y="122"/>
                  </a:lnTo>
                  <a:lnTo>
                    <a:pt x="67" y="118"/>
                  </a:lnTo>
                  <a:lnTo>
                    <a:pt x="61" y="114"/>
                  </a:lnTo>
                  <a:lnTo>
                    <a:pt x="57" y="108"/>
                  </a:lnTo>
                  <a:lnTo>
                    <a:pt x="52" y="104"/>
                  </a:lnTo>
                  <a:lnTo>
                    <a:pt x="48" y="98"/>
                  </a:lnTo>
                  <a:lnTo>
                    <a:pt x="44" y="92"/>
                  </a:lnTo>
                  <a:lnTo>
                    <a:pt x="43" y="85"/>
                  </a:lnTo>
                  <a:lnTo>
                    <a:pt x="37" y="84"/>
                  </a:lnTo>
                  <a:lnTo>
                    <a:pt x="31" y="83"/>
                  </a:lnTo>
                  <a:lnTo>
                    <a:pt x="26" y="81"/>
                  </a:lnTo>
                  <a:lnTo>
                    <a:pt x="21" y="78"/>
                  </a:lnTo>
                  <a:lnTo>
                    <a:pt x="15" y="76"/>
                  </a:lnTo>
                  <a:lnTo>
                    <a:pt x="11" y="74"/>
                  </a:lnTo>
                  <a:lnTo>
                    <a:pt x="5" y="71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2" y="60"/>
                  </a:lnTo>
                  <a:lnTo>
                    <a:pt x="4" y="58"/>
                  </a:lnTo>
                  <a:lnTo>
                    <a:pt x="9" y="57"/>
                  </a:lnTo>
                  <a:lnTo>
                    <a:pt x="15" y="57"/>
                  </a:lnTo>
                  <a:lnTo>
                    <a:pt x="22" y="57"/>
                  </a:lnTo>
                  <a:lnTo>
                    <a:pt x="28" y="58"/>
                  </a:lnTo>
                  <a:lnTo>
                    <a:pt x="34" y="58"/>
                  </a:lnTo>
                  <a:lnTo>
                    <a:pt x="38" y="57"/>
                  </a:lnTo>
                  <a:lnTo>
                    <a:pt x="44" y="55"/>
                  </a:lnTo>
                  <a:lnTo>
                    <a:pt x="49" y="52"/>
                  </a:lnTo>
                  <a:lnTo>
                    <a:pt x="64" y="48"/>
                  </a:lnTo>
                  <a:lnTo>
                    <a:pt x="78" y="46"/>
                  </a:lnTo>
                  <a:lnTo>
                    <a:pt x="93" y="44"/>
                  </a:lnTo>
                  <a:lnTo>
                    <a:pt x="108" y="40"/>
                  </a:lnTo>
                  <a:lnTo>
                    <a:pt x="123" y="38"/>
                  </a:lnTo>
                  <a:lnTo>
                    <a:pt x="136" y="36"/>
                  </a:lnTo>
                  <a:lnTo>
                    <a:pt x="151" y="32"/>
                  </a:lnTo>
                  <a:lnTo>
                    <a:pt x="166" y="30"/>
                  </a:lnTo>
                  <a:lnTo>
                    <a:pt x="181" y="28"/>
                  </a:lnTo>
                  <a:lnTo>
                    <a:pt x="196" y="24"/>
                  </a:lnTo>
                  <a:lnTo>
                    <a:pt x="210" y="22"/>
                  </a:lnTo>
                  <a:lnTo>
                    <a:pt x="225" y="18"/>
                  </a:lnTo>
                  <a:lnTo>
                    <a:pt x="240" y="15"/>
                  </a:lnTo>
                  <a:lnTo>
                    <a:pt x="255" y="12"/>
                  </a:lnTo>
                  <a:lnTo>
                    <a:pt x="269" y="8"/>
                  </a:lnTo>
                  <a:lnTo>
                    <a:pt x="284" y="5"/>
                  </a:lnTo>
                  <a:lnTo>
                    <a:pt x="290" y="3"/>
                  </a:lnTo>
                  <a:lnTo>
                    <a:pt x="297" y="2"/>
                  </a:lnTo>
                  <a:lnTo>
                    <a:pt x="304" y="1"/>
                  </a:lnTo>
                  <a:lnTo>
                    <a:pt x="310" y="0"/>
                  </a:lnTo>
                  <a:lnTo>
                    <a:pt x="316" y="0"/>
                  </a:lnTo>
                  <a:lnTo>
                    <a:pt x="323" y="0"/>
                  </a:lnTo>
                  <a:lnTo>
                    <a:pt x="329" y="0"/>
                  </a:lnTo>
                  <a:lnTo>
                    <a:pt x="33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1168" y="1938"/>
              <a:ext cx="194" cy="146"/>
            </a:xfrm>
            <a:custGeom>
              <a:avLst/>
              <a:gdLst>
                <a:gd name="T0" fmla="*/ 1 w 388"/>
                <a:gd name="T1" fmla="*/ 0 h 293"/>
                <a:gd name="T2" fmla="*/ 1 w 388"/>
                <a:gd name="T3" fmla="*/ 0 h 293"/>
                <a:gd name="T4" fmla="*/ 1 w 388"/>
                <a:gd name="T5" fmla="*/ 0 h 293"/>
                <a:gd name="T6" fmla="*/ 1 w 388"/>
                <a:gd name="T7" fmla="*/ 0 h 293"/>
                <a:gd name="T8" fmla="*/ 1 w 388"/>
                <a:gd name="T9" fmla="*/ 0 h 293"/>
                <a:gd name="T10" fmla="*/ 1 w 388"/>
                <a:gd name="T11" fmla="*/ 0 h 293"/>
                <a:gd name="T12" fmla="*/ 1 w 388"/>
                <a:gd name="T13" fmla="*/ 0 h 293"/>
                <a:gd name="T14" fmla="*/ 1 w 388"/>
                <a:gd name="T15" fmla="*/ 0 h 293"/>
                <a:gd name="T16" fmla="*/ 1 w 388"/>
                <a:gd name="T17" fmla="*/ 0 h 293"/>
                <a:gd name="T18" fmla="*/ 1 w 388"/>
                <a:gd name="T19" fmla="*/ 0 h 293"/>
                <a:gd name="T20" fmla="*/ 1 w 388"/>
                <a:gd name="T21" fmla="*/ 0 h 293"/>
                <a:gd name="T22" fmla="*/ 1 w 388"/>
                <a:gd name="T23" fmla="*/ 0 h 293"/>
                <a:gd name="T24" fmla="*/ 1 w 388"/>
                <a:gd name="T25" fmla="*/ 0 h 293"/>
                <a:gd name="T26" fmla="*/ 1 w 388"/>
                <a:gd name="T27" fmla="*/ 0 h 293"/>
                <a:gd name="T28" fmla="*/ 1 w 388"/>
                <a:gd name="T29" fmla="*/ 0 h 293"/>
                <a:gd name="T30" fmla="*/ 1 w 388"/>
                <a:gd name="T31" fmla="*/ 0 h 293"/>
                <a:gd name="T32" fmla="*/ 1 w 388"/>
                <a:gd name="T33" fmla="*/ 0 h 293"/>
                <a:gd name="T34" fmla="*/ 1 w 388"/>
                <a:gd name="T35" fmla="*/ 0 h 293"/>
                <a:gd name="T36" fmla="*/ 1 w 388"/>
                <a:gd name="T37" fmla="*/ 0 h 293"/>
                <a:gd name="T38" fmla="*/ 1 w 388"/>
                <a:gd name="T39" fmla="*/ 0 h 293"/>
                <a:gd name="T40" fmla="*/ 1 w 388"/>
                <a:gd name="T41" fmla="*/ 0 h 293"/>
                <a:gd name="T42" fmla="*/ 1 w 388"/>
                <a:gd name="T43" fmla="*/ 0 h 293"/>
                <a:gd name="T44" fmla="*/ 1 w 388"/>
                <a:gd name="T45" fmla="*/ 0 h 293"/>
                <a:gd name="T46" fmla="*/ 1 w 388"/>
                <a:gd name="T47" fmla="*/ 0 h 293"/>
                <a:gd name="T48" fmla="*/ 1 w 388"/>
                <a:gd name="T49" fmla="*/ 0 h 293"/>
                <a:gd name="T50" fmla="*/ 1 w 388"/>
                <a:gd name="T51" fmla="*/ 0 h 293"/>
                <a:gd name="T52" fmla="*/ 1 w 388"/>
                <a:gd name="T53" fmla="*/ 0 h 293"/>
                <a:gd name="T54" fmla="*/ 1 w 388"/>
                <a:gd name="T55" fmla="*/ 0 h 293"/>
                <a:gd name="T56" fmla="*/ 1 w 388"/>
                <a:gd name="T57" fmla="*/ 0 h 293"/>
                <a:gd name="T58" fmla="*/ 1 w 388"/>
                <a:gd name="T59" fmla="*/ 0 h 293"/>
                <a:gd name="T60" fmla="*/ 1 w 388"/>
                <a:gd name="T61" fmla="*/ 0 h 293"/>
                <a:gd name="T62" fmla="*/ 1 w 388"/>
                <a:gd name="T63" fmla="*/ 0 h 293"/>
                <a:gd name="T64" fmla="*/ 1 w 388"/>
                <a:gd name="T65" fmla="*/ 0 h 293"/>
                <a:gd name="T66" fmla="*/ 1 w 388"/>
                <a:gd name="T67" fmla="*/ 0 h 293"/>
                <a:gd name="T68" fmla="*/ 1 w 388"/>
                <a:gd name="T69" fmla="*/ 0 h 293"/>
                <a:gd name="T70" fmla="*/ 1 w 388"/>
                <a:gd name="T71" fmla="*/ 0 h 293"/>
                <a:gd name="T72" fmla="*/ 1 w 388"/>
                <a:gd name="T73" fmla="*/ 0 h 293"/>
                <a:gd name="T74" fmla="*/ 1 w 388"/>
                <a:gd name="T75" fmla="*/ 0 h 293"/>
                <a:gd name="T76" fmla="*/ 1 w 388"/>
                <a:gd name="T77" fmla="*/ 0 h 293"/>
                <a:gd name="T78" fmla="*/ 1 w 388"/>
                <a:gd name="T79" fmla="*/ 0 h 293"/>
                <a:gd name="T80" fmla="*/ 1 w 388"/>
                <a:gd name="T81" fmla="*/ 0 h 293"/>
                <a:gd name="T82" fmla="*/ 1 w 388"/>
                <a:gd name="T83" fmla="*/ 0 h 293"/>
                <a:gd name="T84" fmla="*/ 1 w 388"/>
                <a:gd name="T85" fmla="*/ 0 h 293"/>
                <a:gd name="T86" fmla="*/ 1 w 388"/>
                <a:gd name="T87" fmla="*/ 0 h 293"/>
                <a:gd name="T88" fmla="*/ 1 w 388"/>
                <a:gd name="T89" fmla="*/ 0 h 293"/>
                <a:gd name="T90" fmla="*/ 1 w 388"/>
                <a:gd name="T91" fmla="*/ 0 h 293"/>
                <a:gd name="T92" fmla="*/ 1 w 388"/>
                <a:gd name="T93" fmla="*/ 0 h 293"/>
                <a:gd name="T94" fmla="*/ 1 w 388"/>
                <a:gd name="T95" fmla="*/ 0 h 293"/>
                <a:gd name="T96" fmla="*/ 1 w 388"/>
                <a:gd name="T97" fmla="*/ 0 h 293"/>
                <a:gd name="T98" fmla="*/ 1 w 388"/>
                <a:gd name="T99" fmla="*/ 0 h 293"/>
                <a:gd name="T100" fmla="*/ 1 w 388"/>
                <a:gd name="T101" fmla="*/ 0 h 2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88"/>
                <a:gd name="T154" fmla="*/ 0 h 293"/>
                <a:gd name="T155" fmla="*/ 388 w 388"/>
                <a:gd name="T156" fmla="*/ 293 h 29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88" h="293">
                  <a:moveTo>
                    <a:pt x="276" y="10"/>
                  </a:moveTo>
                  <a:lnTo>
                    <a:pt x="281" y="13"/>
                  </a:lnTo>
                  <a:lnTo>
                    <a:pt x="284" y="15"/>
                  </a:lnTo>
                  <a:lnTo>
                    <a:pt x="287" y="18"/>
                  </a:lnTo>
                  <a:lnTo>
                    <a:pt x="286" y="22"/>
                  </a:lnTo>
                  <a:lnTo>
                    <a:pt x="274" y="25"/>
                  </a:lnTo>
                  <a:lnTo>
                    <a:pt x="261" y="26"/>
                  </a:lnTo>
                  <a:lnTo>
                    <a:pt x="250" y="26"/>
                  </a:lnTo>
                  <a:lnTo>
                    <a:pt x="237" y="25"/>
                  </a:lnTo>
                  <a:lnTo>
                    <a:pt x="226" y="24"/>
                  </a:lnTo>
                  <a:lnTo>
                    <a:pt x="213" y="24"/>
                  </a:lnTo>
                  <a:lnTo>
                    <a:pt x="200" y="24"/>
                  </a:lnTo>
                  <a:lnTo>
                    <a:pt x="188" y="25"/>
                  </a:lnTo>
                  <a:lnTo>
                    <a:pt x="176" y="26"/>
                  </a:lnTo>
                  <a:lnTo>
                    <a:pt x="164" y="28"/>
                  </a:lnTo>
                  <a:lnTo>
                    <a:pt x="153" y="30"/>
                  </a:lnTo>
                  <a:lnTo>
                    <a:pt x="142" y="32"/>
                  </a:lnTo>
                  <a:lnTo>
                    <a:pt x="132" y="37"/>
                  </a:lnTo>
                  <a:lnTo>
                    <a:pt x="123" y="43"/>
                  </a:lnTo>
                  <a:lnTo>
                    <a:pt x="116" y="51"/>
                  </a:lnTo>
                  <a:lnTo>
                    <a:pt x="109" y="61"/>
                  </a:lnTo>
                  <a:lnTo>
                    <a:pt x="101" y="77"/>
                  </a:lnTo>
                  <a:lnTo>
                    <a:pt x="94" y="92"/>
                  </a:lnTo>
                  <a:lnTo>
                    <a:pt x="87" y="108"/>
                  </a:lnTo>
                  <a:lnTo>
                    <a:pt x="81" y="124"/>
                  </a:lnTo>
                  <a:lnTo>
                    <a:pt x="74" y="142"/>
                  </a:lnTo>
                  <a:lnTo>
                    <a:pt x="69" y="158"/>
                  </a:lnTo>
                  <a:lnTo>
                    <a:pt x="64" y="174"/>
                  </a:lnTo>
                  <a:lnTo>
                    <a:pt x="58" y="191"/>
                  </a:lnTo>
                  <a:lnTo>
                    <a:pt x="57" y="201"/>
                  </a:lnTo>
                  <a:lnTo>
                    <a:pt x="55" y="210"/>
                  </a:lnTo>
                  <a:lnTo>
                    <a:pt x="54" y="219"/>
                  </a:lnTo>
                  <a:lnTo>
                    <a:pt x="57" y="228"/>
                  </a:lnTo>
                  <a:lnTo>
                    <a:pt x="69" y="236"/>
                  </a:lnTo>
                  <a:lnTo>
                    <a:pt x="81" y="242"/>
                  </a:lnTo>
                  <a:lnTo>
                    <a:pt x="95" y="246"/>
                  </a:lnTo>
                  <a:lnTo>
                    <a:pt x="109" y="249"/>
                  </a:lnTo>
                  <a:lnTo>
                    <a:pt x="123" y="251"/>
                  </a:lnTo>
                  <a:lnTo>
                    <a:pt x="137" y="254"/>
                  </a:lnTo>
                  <a:lnTo>
                    <a:pt x="152" y="256"/>
                  </a:lnTo>
                  <a:lnTo>
                    <a:pt x="166" y="258"/>
                  </a:lnTo>
                  <a:lnTo>
                    <a:pt x="179" y="259"/>
                  </a:lnTo>
                  <a:lnTo>
                    <a:pt x="192" y="262"/>
                  </a:lnTo>
                  <a:lnTo>
                    <a:pt x="206" y="263"/>
                  </a:lnTo>
                  <a:lnTo>
                    <a:pt x="219" y="264"/>
                  </a:lnTo>
                  <a:lnTo>
                    <a:pt x="233" y="264"/>
                  </a:lnTo>
                  <a:lnTo>
                    <a:pt x="245" y="265"/>
                  </a:lnTo>
                  <a:lnTo>
                    <a:pt x="259" y="266"/>
                  </a:lnTo>
                  <a:lnTo>
                    <a:pt x="272" y="267"/>
                  </a:lnTo>
                  <a:lnTo>
                    <a:pt x="286" y="267"/>
                  </a:lnTo>
                  <a:lnTo>
                    <a:pt x="298" y="269"/>
                  </a:lnTo>
                  <a:lnTo>
                    <a:pt x="312" y="270"/>
                  </a:lnTo>
                  <a:lnTo>
                    <a:pt x="325" y="271"/>
                  </a:lnTo>
                  <a:lnTo>
                    <a:pt x="339" y="272"/>
                  </a:lnTo>
                  <a:lnTo>
                    <a:pt x="351" y="273"/>
                  </a:lnTo>
                  <a:lnTo>
                    <a:pt x="365" y="274"/>
                  </a:lnTo>
                  <a:lnTo>
                    <a:pt x="378" y="277"/>
                  </a:lnTo>
                  <a:lnTo>
                    <a:pt x="381" y="278"/>
                  </a:lnTo>
                  <a:lnTo>
                    <a:pt x="384" y="280"/>
                  </a:lnTo>
                  <a:lnTo>
                    <a:pt x="386" y="281"/>
                  </a:lnTo>
                  <a:lnTo>
                    <a:pt x="387" y="285"/>
                  </a:lnTo>
                  <a:lnTo>
                    <a:pt x="388" y="287"/>
                  </a:lnTo>
                  <a:lnTo>
                    <a:pt x="387" y="289"/>
                  </a:lnTo>
                  <a:lnTo>
                    <a:pt x="385" y="291"/>
                  </a:lnTo>
                  <a:lnTo>
                    <a:pt x="383" y="292"/>
                  </a:lnTo>
                  <a:lnTo>
                    <a:pt x="361" y="292"/>
                  </a:lnTo>
                  <a:lnTo>
                    <a:pt x="339" y="293"/>
                  </a:lnTo>
                  <a:lnTo>
                    <a:pt x="317" y="293"/>
                  </a:lnTo>
                  <a:lnTo>
                    <a:pt x="295" y="292"/>
                  </a:lnTo>
                  <a:lnTo>
                    <a:pt x="272" y="292"/>
                  </a:lnTo>
                  <a:lnTo>
                    <a:pt x="250" y="291"/>
                  </a:lnTo>
                  <a:lnTo>
                    <a:pt x="228" y="289"/>
                  </a:lnTo>
                  <a:lnTo>
                    <a:pt x="206" y="288"/>
                  </a:lnTo>
                  <a:lnTo>
                    <a:pt x="184" y="287"/>
                  </a:lnTo>
                  <a:lnTo>
                    <a:pt x="161" y="286"/>
                  </a:lnTo>
                  <a:lnTo>
                    <a:pt x="139" y="285"/>
                  </a:lnTo>
                  <a:lnTo>
                    <a:pt x="117" y="282"/>
                  </a:lnTo>
                  <a:lnTo>
                    <a:pt x="95" y="281"/>
                  </a:lnTo>
                  <a:lnTo>
                    <a:pt x="73" y="280"/>
                  </a:lnTo>
                  <a:lnTo>
                    <a:pt x="52" y="278"/>
                  </a:lnTo>
                  <a:lnTo>
                    <a:pt x="30" y="277"/>
                  </a:lnTo>
                  <a:lnTo>
                    <a:pt x="20" y="274"/>
                  </a:lnTo>
                  <a:lnTo>
                    <a:pt x="12" y="267"/>
                  </a:lnTo>
                  <a:lnTo>
                    <a:pt x="5" y="259"/>
                  </a:lnTo>
                  <a:lnTo>
                    <a:pt x="0" y="250"/>
                  </a:lnTo>
                  <a:lnTo>
                    <a:pt x="2" y="236"/>
                  </a:lnTo>
                  <a:lnTo>
                    <a:pt x="11" y="211"/>
                  </a:lnTo>
                  <a:lnTo>
                    <a:pt x="20" y="184"/>
                  </a:lnTo>
                  <a:lnTo>
                    <a:pt x="29" y="159"/>
                  </a:lnTo>
                  <a:lnTo>
                    <a:pt x="37" y="133"/>
                  </a:lnTo>
                  <a:lnTo>
                    <a:pt x="47" y="107"/>
                  </a:lnTo>
                  <a:lnTo>
                    <a:pt x="57" y="82"/>
                  </a:lnTo>
                  <a:lnTo>
                    <a:pt x="67" y="56"/>
                  </a:lnTo>
                  <a:lnTo>
                    <a:pt x="80" y="32"/>
                  </a:lnTo>
                  <a:lnTo>
                    <a:pt x="95" y="16"/>
                  </a:lnTo>
                  <a:lnTo>
                    <a:pt x="112" y="6"/>
                  </a:lnTo>
                  <a:lnTo>
                    <a:pt x="133" y="1"/>
                  </a:lnTo>
                  <a:lnTo>
                    <a:pt x="154" y="0"/>
                  </a:lnTo>
                  <a:lnTo>
                    <a:pt x="177" y="0"/>
                  </a:lnTo>
                  <a:lnTo>
                    <a:pt x="199" y="2"/>
                  </a:lnTo>
                  <a:lnTo>
                    <a:pt x="221" y="5"/>
                  </a:lnTo>
                  <a:lnTo>
                    <a:pt x="242" y="6"/>
                  </a:lnTo>
                  <a:lnTo>
                    <a:pt x="27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716" y="1948"/>
              <a:ext cx="233" cy="189"/>
            </a:xfrm>
            <a:custGeom>
              <a:avLst/>
              <a:gdLst>
                <a:gd name="T0" fmla="*/ 1 w 466"/>
                <a:gd name="T1" fmla="*/ 1 h 377"/>
                <a:gd name="T2" fmla="*/ 1 w 466"/>
                <a:gd name="T3" fmla="*/ 1 h 377"/>
                <a:gd name="T4" fmla="*/ 1 w 466"/>
                <a:gd name="T5" fmla="*/ 1 h 377"/>
                <a:gd name="T6" fmla="*/ 1 w 466"/>
                <a:gd name="T7" fmla="*/ 1 h 377"/>
                <a:gd name="T8" fmla="*/ 1 w 466"/>
                <a:gd name="T9" fmla="*/ 1 h 377"/>
                <a:gd name="T10" fmla="*/ 1 w 466"/>
                <a:gd name="T11" fmla="*/ 1 h 377"/>
                <a:gd name="T12" fmla="*/ 1 w 466"/>
                <a:gd name="T13" fmla="*/ 1 h 377"/>
                <a:gd name="T14" fmla="*/ 1 w 466"/>
                <a:gd name="T15" fmla="*/ 1 h 377"/>
                <a:gd name="T16" fmla="*/ 1 w 466"/>
                <a:gd name="T17" fmla="*/ 1 h 377"/>
                <a:gd name="T18" fmla="*/ 1 w 466"/>
                <a:gd name="T19" fmla="*/ 1 h 377"/>
                <a:gd name="T20" fmla="*/ 1 w 466"/>
                <a:gd name="T21" fmla="*/ 1 h 377"/>
                <a:gd name="T22" fmla="*/ 1 w 466"/>
                <a:gd name="T23" fmla="*/ 1 h 377"/>
                <a:gd name="T24" fmla="*/ 1 w 466"/>
                <a:gd name="T25" fmla="*/ 1 h 377"/>
                <a:gd name="T26" fmla="*/ 1 w 466"/>
                <a:gd name="T27" fmla="*/ 1 h 377"/>
                <a:gd name="T28" fmla="*/ 1 w 466"/>
                <a:gd name="T29" fmla="*/ 1 h 377"/>
                <a:gd name="T30" fmla="*/ 1 w 466"/>
                <a:gd name="T31" fmla="*/ 1 h 377"/>
                <a:gd name="T32" fmla="*/ 1 w 466"/>
                <a:gd name="T33" fmla="*/ 1 h 377"/>
                <a:gd name="T34" fmla="*/ 1 w 466"/>
                <a:gd name="T35" fmla="*/ 1 h 377"/>
                <a:gd name="T36" fmla="*/ 1 w 466"/>
                <a:gd name="T37" fmla="*/ 1 h 377"/>
                <a:gd name="T38" fmla="*/ 1 w 466"/>
                <a:gd name="T39" fmla="*/ 1 h 377"/>
                <a:gd name="T40" fmla="*/ 1 w 466"/>
                <a:gd name="T41" fmla="*/ 1 h 377"/>
                <a:gd name="T42" fmla="*/ 1 w 466"/>
                <a:gd name="T43" fmla="*/ 1 h 377"/>
                <a:gd name="T44" fmla="*/ 1 w 466"/>
                <a:gd name="T45" fmla="*/ 1 h 377"/>
                <a:gd name="T46" fmla="*/ 1 w 466"/>
                <a:gd name="T47" fmla="*/ 1 h 377"/>
                <a:gd name="T48" fmla="*/ 1 w 466"/>
                <a:gd name="T49" fmla="*/ 1 h 377"/>
                <a:gd name="T50" fmla="*/ 1 w 466"/>
                <a:gd name="T51" fmla="*/ 1 h 377"/>
                <a:gd name="T52" fmla="*/ 1 w 466"/>
                <a:gd name="T53" fmla="*/ 1 h 377"/>
                <a:gd name="T54" fmla="*/ 1 w 466"/>
                <a:gd name="T55" fmla="*/ 1 h 377"/>
                <a:gd name="T56" fmla="*/ 1 w 466"/>
                <a:gd name="T57" fmla="*/ 1 h 377"/>
                <a:gd name="T58" fmla="*/ 1 w 466"/>
                <a:gd name="T59" fmla="*/ 1 h 377"/>
                <a:gd name="T60" fmla="*/ 1 w 466"/>
                <a:gd name="T61" fmla="*/ 1 h 377"/>
                <a:gd name="T62" fmla="*/ 1 w 466"/>
                <a:gd name="T63" fmla="*/ 1 h 377"/>
                <a:gd name="T64" fmla="*/ 1 w 466"/>
                <a:gd name="T65" fmla="*/ 1 h 377"/>
                <a:gd name="T66" fmla="*/ 1 w 466"/>
                <a:gd name="T67" fmla="*/ 1 h 377"/>
                <a:gd name="T68" fmla="*/ 1 w 466"/>
                <a:gd name="T69" fmla="*/ 1 h 377"/>
                <a:gd name="T70" fmla="*/ 1 w 466"/>
                <a:gd name="T71" fmla="*/ 1 h 377"/>
                <a:gd name="T72" fmla="*/ 1 w 466"/>
                <a:gd name="T73" fmla="*/ 1 h 377"/>
                <a:gd name="T74" fmla="*/ 1 w 466"/>
                <a:gd name="T75" fmla="*/ 1 h 377"/>
                <a:gd name="T76" fmla="*/ 1 w 466"/>
                <a:gd name="T77" fmla="*/ 1 h 377"/>
                <a:gd name="T78" fmla="*/ 1 w 466"/>
                <a:gd name="T79" fmla="*/ 1 h 377"/>
                <a:gd name="T80" fmla="*/ 1 w 466"/>
                <a:gd name="T81" fmla="*/ 1 h 377"/>
                <a:gd name="T82" fmla="*/ 0 w 466"/>
                <a:gd name="T83" fmla="*/ 1 h 377"/>
                <a:gd name="T84" fmla="*/ 1 w 466"/>
                <a:gd name="T85" fmla="*/ 1 h 377"/>
                <a:gd name="T86" fmla="*/ 1 w 466"/>
                <a:gd name="T87" fmla="*/ 0 h 377"/>
                <a:gd name="T88" fmla="*/ 1 w 466"/>
                <a:gd name="T89" fmla="*/ 1 h 377"/>
                <a:gd name="T90" fmla="*/ 1 w 466"/>
                <a:gd name="T91" fmla="*/ 1 h 37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66"/>
                <a:gd name="T139" fmla="*/ 0 h 377"/>
                <a:gd name="T140" fmla="*/ 466 w 466"/>
                <a:gd name="T141" fmla="*/ 377 h 37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66" h="377">
                  <a:moveTo>
                    <a:pt x="17" y="25"/>
                  </a:moveTo>
                  <a:lnTo>
                    <a:pt x="21" y="32"/>
                  </a:lnTo>
                  <a:lnTo>
                    <a:pt x="27" y="38"/>
                  </a:lnTo>
                  <a:lnTo>
                    <a:pt x="32" y="43"/>
                  </a:lnTo>
                  <a:lnTo>
                    <a:pt x="39" y="48"/>
                  </a:lnTo>
                  <a:lnTo>
                    <a:pt x="45" y="53"/>
                  </a:lnTo>
                  <a:lnTo>
                    <a:pt x="52" y="57"/>
                  </a:lnTo>
                  <a:lnTo>
                    <a:pt x="58" y="61"/>
                  </a:lnTo>
                  <a:lnTo>
                    <a:pt x="65" y="64"/>
                  </a:lnTo>
                  <a:lnTo>
                    <a:pt x="87" y="79"/>
                  </a:lnTo>
                  <a:lnTo>
                    <a:pt x="110" y="94"/>
                  </a:lnTo>
                  <a:lnTo>
                    <a:pt x="133" y="108"/>
                  </a:lnTo>
                  <a:lnTo>
                    <a:pt x="157" y="122"/>
                  </a:lnTo>
                  <a:lnTo>
                    <a:pt x="180" y="136"/>
                  </a:lnTo>
                  <a:lnTo>
                    <a:pt x="203" y="150"/>
                  </a:lnTo>
                  <a:lnTo>
                    <a:pt x="225" y="165"/>
                  </a:lnTo>
                  <a:lnTo>
                    <a:pt x="247" y="181"/>
                  </a:lnTo>
                  <a:lnTo>
                    <a:pt x="260" y="189"/>
                  </a:lnTo>
                  <a:lnTo>
                    <a:pt x="273" y="197"/>
                  </a:lnTo>
                  <a:lnTo>
                    <a:pt x="287" y="205"/>
                  </a:lnTo>
                  <a:lnTo>
                    <a:pt x="301" y="213"/>
                  </a:lnTo>
                  <a:lnTo>
                    <a:pt x="314" y="222"/>
                  </a:lnTo>
                  <a:lnTo>
                    <a:pt x="327" y="230"/>
                  </a:lnTo>
                  <a:lnTo>
                    <a:pt x="340" y="238"/>
                  </a:lnTo>
                  <a:lnTo>
                    <a:pt x="354" y="246"/>
                  </a:lnTo>
                  <a:lnTo>
                    <a:pt x="367" y="256"/>
                  </a:lnTo>
                  <a:lnTo>
                    <a:pt x="381" y="264"/>
                  </a:lnTo>
                  <a:lnTo>
                    <a:pt x="393" y="272"/>
                  </a:lnTo>
                  <a:lnTo>
                    <a:pt x="407" y="281"/>
                  </a:lnTo>
                  <a:lnTo>
                    <a:pt x="420" y="289"/>
                  </a:lnTo>
                  <a:lnTo>
                    <a:pt x="434" y="297"/>
                  </a:lnTo>
                  <a:lnTo>
                    <a:pt x="446" y="305"/>
                  </a:lnTo>
                  <a:lnTo>
                    <a:pt x="460" y="313"/>
                  </a:lnTo>
                  <a:lnTo>
                    <a:pt x="462" y="315"/>
                  </a:lnTo>
                  <a:lnTo>
                    <a:pt x="465" y="316"/>
                  </a:lnTo>
                  <a:lnTo>
                    <a:pt x="466" y="317"/>
                  </a:lnTo>
                  <a:lnTo>
                    <a:pt x="466" y="319"/>
                  </a:lnTo>
                  <a:lnTo>
                    <a:pt x="446" y="310"/>
                  </a:lnTo>
                  <a:lnTo>
                    <a:pt x="426" y="301"/>
                  </a:lnTo>
                  <a:lnTo>
                    <a:pt x="406" y="291"/>
                  </a:lnTo>
                  <a:lnTo>
                    <a:pt x="385" y="282"/>
                  </a:lnTo>
                  <a:lnTo>
                    <a:pt x="366" y="273"/>
                  </a:lnTo>
                  <a:lnTo>
                    <a:pt x="347" y="264"/>
                  </a:lnTo>
                  <a:lnTo>
                    <a:pt x="327" y="253"/>
                  </a:lnTo>
                  <a:lnTo>
                    <a:pt x="310" y="244"/>
                  </a:lnTo>
                  <a:lnTo>
                    <a:pt x="296" y="235"/>
                  </a:lnTo>
                  <a:lnTo>
                    <a:pt x="281" y="227"/>
                  </a:lnTo>
                  <a:lnTo>
                    <a:pt x="266" y="218"/>
                  </a:lnTo>
                  <a:lnTo>
                    <a:pt x="252" y="210"/>
                  </a:lnTo>
                  <a:lnTo>
                    <a:pt x="237" y="201"/>
                  </a:lnTo>
                  <a:lnTo>
                    <a:pt x="222" y="193"/>
                  </a:lnTo>
                  <a:lnTo>
                    <a:pt x="209" y="185"/>
                  </a:lnTo>
                  <a:lnTo>
                    <a:pt x="193" y="177"/>
                  </a:lnTo>
                  <a:lnTo>
                    <a:pt x="178" y="169"/>
                  </a:lnTo>
                  <a:lnTo>
                    <a:pt x="163" y="161"/>
                  </a:lnTo>
                  <a:lnTo>
                    <a:pt x="148" y="154"/>
                  </a:lnTo>
                  <a:lnTo>
                    <a:pt x="135" y="146"/>
                  </a:lnTo>
                  <a:lnTo>
                    <a:pt x="120" y="138"/>
                  </a:lnTo>
                  <a:lnTo>
                    <a:pt x="105" y="130"/>
                  </a:lnTo>
                  <a:lnTo>
                    <a:pt x="91" y="122"/>
                  </a:lnTo>
                  <a:lnTo>
                    <a:pt x="76" y="114"/>
                  </a:lnTo>
                  <a:lnTo>
                    <a:pt x="68" y="147"/>
                  </a:lnTo>
                  <a:lnTo>
                    <a:pt x="64" y="183"/>
                  </a:lnTo>
                  <a:lnTo>
                    <a:pt x="62" y="220"/>
                  </a:lnTo>
                  <a:lnTo>
                    <a:pt x="58" y="255"/>
                  </a:lnTo>
                  <a:lnTo>
                    <a:pt x="56" y="283"/>
                  </a:lnTo>
                  <a:lnTo>
                    <a:pt x="54" y="311"/>
                  </a:lnTo>
                  <a:lnTo>
                    <a:pt x="52" y="339"/>
                  </a:lnTo>
                  <a:lnTo>
                    <a:pt x="52" y="368"/>
                  </a:lnTo>
                  <a:lnTo>
                    <a:pt x="49" y="370"/>
                  </a:lnTo>
                  <a:lnTo>
                    <a:pt x="49" y="372"/>
                  </a:lnTo>
                  <a:lnTo>
                    <a:pt x="49" y="374"/>
                  </a:lnTo>
                  <a:lnTo>
                    <a:pt x="47" y="377"/>
                  </a:lnTo>
                  <a:lnTo>
                    <a:pt x="43" y="376"/>
                  </a:lnTo>
                  <a:lnTo>
                    <a:pt x="41" y="373"/>
                  </a:lnTo>
                  <a:lnTo>
                    <a:pt x="39" y="371"/>
                  </a:lnTo>
                  <a:lnTo>
                    <a:pt x="39" y="368"/>
                  </a:lnTo>
                  <a:lnTo>
                    <a:pt x="36" y="298"/>
                  </a:lnTo>
                  <a:lnTo>
                    <a:pt x="34" y="228"/>
                  </a:lnTo>
                  <a:lnTo>
                    <a:pt x="32" y="158"/>
                  </a:lnTo>
                  <a:lnTo>
                    <a:pt x="30" y="87"/>
                  </a:lnTo>
                  <a:lnTo>
                    <a:pt x="13" y="69"/>
                  </a:lnTo>
                  <a:lnTo>
                    <a:pt x="4" y="48"/>
                  </a:lnTo>
                  <a:lnTo>
                    <a:pt x="0" y="25"/>
                  </a:lnTo>
                  <a:lnTo>
                    <a:pt x="0" y="1"/>
                  </a:lnTo>
                  <a:lnTo>
                    <a:pt x="2" y="1"/>
                  </a:ln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5" y="11"/>
                  </a:lnTo>
                  <a:lnTo>
                    <a:pt x="15" y="18"/>
                  </a:lnTo>
                  <a:lnTo>
                    <a:pt x="17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1297" y="1958"/>
              <a:ext cx="67" cy="107"/>
            </a:xfrm>
            <a:custGeom>
              <a:avLst/>
              <a:gdLst>
                <a:gd name="T0" fmla="*/ 0 w 135"/>
                <a:gd name="T1" fmla="*/ 0 h 215"/>
                <a:gd name="T2" fmla="*/ 0 w 135"/>
                <a:gd name="T3" fmla="*/ 0 h 215"/>
                <a:gd name="T4" fmla="*/ 0 w 135"/>
                <a:gd name="T5" fmla="*/ 0 h 215"/>
                <a:gd name="T6" fmla="*/ 0 w 135"/>
                <a:gd name="T7" fmla="*/ 0 h 215"/>
                <a:gd name="T8" fmla="*/ 0 w 135"/>
                <a:gd name="T9" fmla="*/ 0 h 215"/>
                <a:gd name="T10" fmla="*/ 0 w 135"/>
                <a:gd name="T11" fmla="*/ 0 h 215"/>
                <a:gd name="T12" fmla="*/ 0 w 135"/>
                <a:gd name="T13" fmla="*/ 0 h 215"/>
                <a:gd name="T14" fmla="*/ 0 w 135"/>
                <a:gd name="T15" fmla="*/ 0 h 215"/>
                <a:gd name="T16" fmla="*/ 0 w 135"/>
                <a:gd name="T17" fmla="*/ 0 h 215"/>
                <a:gd name="T18" fmla="*/ 0 w 135"/>
                <a:gd name="T19" fmla="*/ 0 h 215"/>
                <a:gd name="T20" fmla="*/ 0 w 135"/>
                <a:gd name="T21" fmla="*/ 0 h 215"/>
                <a:gd name="T22" fmla="*/ 0 w 135"/>
                <a:gd name="T23" fmla="*/ 0 h 215"/>
                <a:gd name="T24" fmla="*/ 0 w 135"/>
                <a:gd name="T25" fmla="*/ 0 h 215"/>
                <a:gd name="T26" fmla="*/ 0 w 135"/>
                <a:gd name="T27" fmla="*/ 0 h 215"/>
                <a:gd name="T28" fmla="*/ 0 w 135"/>
                <a:gd name="T29" fmla="*/ 0 h 215"/>
                <a:gd name="T30" fmla="*/ 0 w 135"/>
                <a:gd name="T31" fmla="*/ 0 h 215"/>
                <a:gd name="T32" fmla="*/ 0 w 135"/>
                <a:gd name="T33" fmla="*/ 0 h 215"/>
                <a:gd name="T34" fmla="*/ 0 w 135"/>
                <a:gd name="T35" fmla="*/ 0 h 215"/>
                <a:gd name="T36" fmla="*/ 0 w 135"/>
                <a:gd name="T37" fmla="*/ 0 h 215"/>
                <a:gd name="T38" fmla="*/ 0 w 135"/>
                <a:gd name="T39" fmla="*/ 0 h 215"/>
                <a:gd name="T40" fmla="*/ 0 w 135"/>
                <a:gd name="T41" fmla="*/ 0 h 215"/>
                <a:gd name="T42" fmla="*/ 0 w 135"/>
                <a:gd name="T43" fmla="*/ 0 h 215"/>
                <a:gd name="T44" fmla="*/ 0 w 135"/>
                <a:gd name="T45" fmla="*/ 0 h 215"/>
                <a:gd name="T46" fmla="*/ 0 w 135"/>
                <a:gd name="T47" fmla="*/ 0 h 215"/>
                <a:gd name="T48" fmla="*/ 0 w 135"/>
                <a:gd name="T49" fmla="*/ 0 h 215"/>
                <a:gd name="T50" fmla="*/ 0 w 135"/>
                <a:gd name="T51" fmla="*/ 0 h 215"/>
                <a:gd name="T52" fmla="*/ 0 w 135"/>
                <a:gd name="T53" fmla="*/ 0 h 215"/>
                <a:gd name="T54" fmla="*/ 0 w 135"/>
                <a:gd name="T55" fmla="*/ 0 h 215"/>
                <a:gd name="T56" fmla="*/ 0 w 135"/>
                <a:gd name="T57" fmla="*/ 0 h 215"/>
                <a:gd name="T58" fmla="*/ 0 w 135"/>
                <a:gd name="T59" fmla="*/ 0 h 215"/>
                <a:gd name="T60" fmla="*/ 0 w 135"/>
                <a:gd name="T61" fmla="*/ 0 h 215"/>
                <a:gd name="T62" fmla="*/ 0 w 135"/>
                <a:gd name="T63" fmla="*/ 0 h 215"/>
                <a:gd name="T64" fmla="*/ 0 w 135"/>
                <a:gd name="T65" fmla="*/ 0 h 21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5"/>
                <a:gd name="T100" fmla="*/ 0 h 215"/>
                <a:gd name="T101" fmla="*/ 135 w 135"/>
                <a:gd name="T102" fmla="*/ 215 h 21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5" h="215">
                  <a:moveTo>
                    <a:pt x="112" y="1"/>
                  </a:moveTo>
                  <a:lnTo>
                    <a:pt x="120" y="7"/>
                  </a:lnTo>
                  <a:lnTo>
                    <a:pt x="127" y="15"/>
                  </a:lnTo>
                  <a:lnTo>
                    <a:pt x="132" y="26"/>
                  </a:lnTo>
                  <a:lnTo>
                    <a:pt x="133" y="37"/>
                  </a:lnTo>
                  <a:lnTo>
                    <a:pt x="130" y="44"/>
                  </a:lnTo>
                  <a:lnTo>
                    <a:pt x="130" y="53"/>
                  </a:lnTo>
                  <a:lnTo>
                    <a:pt x="132" y="61"/>
                  </a:lnTo>
                  <a:lnTo>
                    <a:pt x="133" y="71"/>
                  </a:lnTo>
                  <a:lnTo>
                    <a:pt x="133" y="105"/>
                  </a:lnTo>
                  <a:lnTo>
                    <a:pt x="135" y="140"/>
                  </a:lnTo>
                  <a:lnTo>
                    <a:pt x="135" y="174"/>
                  </a:lnTo>
                  <a:lnTo>
                    <a:pt x="125" y="207"/>
                  </a:lnTo>
                  <a:lnTo>
                    <a:pt x="117" y="211"/>
                  </a:lnTo>
                  <a:lnTo>
                    <a:pt x="107" y="214"/>
                  </a:lnTo>
                  <a:lnTo>
                    <a:pt x="98" y="215"/>
                  </a:lnTo>
                  <a:lnTo>
                    <a:pt x="89" y="215"/>
                  </a:lnTo>
                  <a:lnTo>
                    <a:pt x="80" y="212"/>
                  </a:lnTo>
                  <a:lnTo>
                    <a:pt x="70" y="211"/>
                  </a:lnTo>
                  <a:lnTo>
                    <a:pt x="60" y="210"/>
                  </a:lnTo>
                  <a:lnTo>
                    <a:pt x="51" y="209"/>
                  </a:lnTo>
                  <a:lnTo>
                    <a:pt x="48" y="207"/>
                  </a:lnTo>
                  <a:lnTo>
                    <a:pt x="47" y="203"/>
                  </a:lnTo>
                  <a:lnTo>
                    <a:pt x="47" y="200"/>
                  </a:lnTo>
                  <a:lnTo>
                    <a:pt x="48" y="196"/>
                  </a:lnTo>
                  <a:lnTo>
                    <a:pt x="55" y="193"/>
                  </a:lnTo>
                  <a:lnTo>
                    <a:pt x="62" y="189"/>
                  </a:lnTo>
                  <a:lnTo>
                    <a:pt x="69" y="186"/>
                  </a:lnTo>
                  <a:lnTo>
                    <a:pt x="75" y="182"/>
                  </a:lnTo>
                  <a:lnTo>
                    <a:pt x="82" y="178"/>
                  </a:lnTo>
                  <a:lnTo>
                    <a:pt x="87" y="172"/>
                  </a:lnTo>
                  <a:lnTo>
                    <a:pt x="90" y="165"/>
                  </a:lnTo>
                  <a:lnTo>
                    <a:pt x="91" y="157"/>
                  </a:lnTo>
                  <a:lnTo>
                    <a:pt x="91" y="54"/>
                  </a:lnTo>
                  <a:lnTo>
                    <a:pt x="89" y="51"/>
                  </a:lnTo>
                  <a:lnTo>
                    <a:pt x="88" y="46"/>
                  </a:lnTo>
                  <a:lnTo>
                    <a:pt x="85" y="43"/>
                  </a:lnTo>
                  <a:lnTo>
                    <a:pt x="81" y="41"/>
                  </a:lnTo>
                  <a:lnTo>
                    <a:pt x="75" y="39"/>
                  </a:lnTo>
                  <a:lnTo>
                    <a:pt x="69" y="39"/>
                  </a:lnTo>
                  <a:lnTo>
                    <a:pt x="63" y="38"/>
                  </a:lnTo>
                  <a:lnTo>
                    <a:pt x="58" y="37"/>
                  </a:lnTo>
                  <a:lnTo>
                    <a:pt x="52" y="37"/>
                  </a:lnTo>
                  <a:lnTo>
                    <a:pt x="45" y="37"/>
                  </a:lnTo>
                  <a:lnTo>
                    <a:pt x="40" y="38"/>
                  </a:lnTo>
                  <a:lnTo>
                    <a:pt x="35" y="41"/>
                  </a:lnTo>
                  <a:lnTo>
                    <a:pt x="28" y="60"/>
                  </a:lnTo>
                  <a:lnTo>
                    <a:pt x="22" y="80"/>
                  </a:lnTo>
                  <a:lnTo>
                    <a:pt x="17" y="99"/>
                  </a:lnTo>
                  <a:lnTo>
                    <a:pt x="13" y="119"/>
                  </a:lnTo>
                  <a:lnTo>
                    <a:pt x="9" y="119"/>
                  </a:lnTo>
                  <a:lnTo>
                    <a:pt x="6" y="119"/>
                  </a:lnTo>
                  <a:lnTo>
                    <a:pt x="3" y="117"/>
                  </a:lnTo>
                  <a:lnTo>
                    <a:pt x="2" y="114"/>
                  </a:lnTo>
                  <a:lnTo>
                    <a:pt x="1" y="84"/>
                  </a:lnTo>
                  <a:lnTo>
                    <a:pt x="0" y="54"/>
                  </a:lnTo>
                  <a:lnTo>
                    <a:pt x="3" y="27"/>
                  </a:lnTo>
                  <a:lnTo>
                    <a:pt x="20" y="3"/>
                  </a:lnTo>
                  <a:lnTo>
                    <a:pt x="31" y="1"/>
                  </a:lnTo>
                  <a:lnTo>
                    <a:pt x="41" y="0"/>
                  </a:lnTo>
                  <a:lnTo>
                    <a:pt x="53" y="0"/>
                  </a:lnTo>
                  <a:lnTo>
                    <a:pt x="66" y="0"/>
                  </a:lnTo>
                  <a:lnTo>
                    <a:pt x="77" y="1"/>
                  </a:lnTo>
                  <a:lnTo>
                    <a:pt x="89" y="1"/>
                  </a:lnTo>
                  <a:lnTo>
                    <a:pt x="100" y="1"/>
                  </a:lnTo>
                  <a:lnTo>
                    <a:pt x="11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1231" y="1967"/>
              <a:ext cx="27" cy="22"/>
            </a:xfrm>
            <a:custGeom>
              <a:avLst/>
              <a:gdLst>
                <a:gd name="T0" fmla="*/ 0 w 55"/>
                <a:gd name="T1" fmla="*/ 1 h 43"/>
                <a:gd name="T2" fmla="*/ 0 w 55"/>
                <a:gd name="T3" fmla="*/ 1 h 43"/>
                <a:gd name="T4" fmla="*/ 0 w 55"/>
                <a:gd name="T5" fmla="*/ 1 h 43"/>
                <a:gd name="T6" fmla="*/ 0 w 55"/>
                <a:gd name="T7" fmla="*/ 1 h 43"/>
                <a:gd name="T8" fmla="*/ 0 w 55"/>
                <a:gd name="T9" fmla="*/ 1 h 43"/>
                <a:gd name="T10" fmla="*/ 0 w 55"/>
                <a:gd name="T11" fmla="*/ 1 h 43"/>
                <a:gd name="T12" fmla="*/ 0 w 55"/>
                <a:gd name="T13" fmla="*/ 1 h 43"/>
                <a:gd name="T14" fmla="*/ 0 w 55"/>
                <a:gd name="T15" fmla="*/ 1 h 43"/>
                <a:gd name="T16" fmla="*/ 0 w 55"/>
                <a:gd name="T17" fmla="*/ 1 h 43"/>
                <a:gd name="T18" fmla="*/ 0 w 55"/>
                <a:gd name="T19" fmla="*/ 1 h 43"/>
                <a:gd name="T20" fmla="*/ 0 w 55"/>
                <a:gd name="T21" fmla="*/ 1 h 43"/>
                <a:gd name="T22" fmla="*/ 0 w 55"/>
                <a:gd name="T23" fmla="*/ 1 h 43"/>
                <a:gd name="T24" fmla="*/ 0 w 55"/>
                <a:gd name="T25" fmla="*/ 1 h 43"/>
                <a:gd name="T26" fmla="*/ 0 w 55"/>
                <a:gd name="T27" fmla="*/ 1 h 43"/>
                <a:gd name="T28" fmla="*/ 0 w 55"/>
                <a:gd name="T29" fmla="*/ 1 h 43"/>
                <a:gd name="T30" fmla="*/ 0 w 55"/>
                <a:gd name="T31" fmla="*/ 1 h 43"/>
                <a:gd name="T32" fmla="*/ 0 w 55"/>
                <a:gd name="T33" fmla="*/ 1 h 43"/>
                <a:gd name="T34" fmla="*/ 0 w 55"/>
                <a:gd name="T35" fmla="*/ 1 h 43"/>
                <a:gd name="T36" fmla="*/ 0 w 55"/>
                <a:gd name="T37" fmla="*/ 1 h 43"/>
                <a:gd name="T38" fmla="*/ 0 w 55"/>
                <a:gd name="T39" fmla="*/ 1 h 43"/>
                <a:gd name="T40" fmla="*/ 0 w 55"/>
                <a:gd name="T41" fmla="*/ 1 h 43"/>
                <a:gd name="T42" fmla="*/ 0 w 55"/>
                <a:gd name="T43" fmla="*/ 1 h 43"/>
                <a:gd name="T44" fmla="*/ 0 w 55"/>
                <a:gd name="T45" fmla="*/ 1 h 43"/>
                <a:gd name="T46" fmla="*/ 0 w 55"/>
                <a:gd name="T47" fmla="*/ 1 h 43"/>
                <a:gd name="T48" fmla="*/ 0 w 55"/>
                <a:gd name="T49" fmla="*/ 1 h 43"/>
                <a:gd name="T50" fmla="*/ 0 w 55"/>
                <a:gd name="T51" fmla="*/ 1 h 43"/>
                <a:gd name="T52" fmla="*/ 0 w 55"/>
                <a:gd name="T53" fmla="*/ 1 h 43"/>
                <a:gd name="T54" fmla="*/ 0 w 55"/>
                <a:gd name="T55" fmla="*/ 1 h 43"/>
                <a:gd name="T56" fmla="*/ 0 w 55"/>
                <a:gd name="T57" fmla="*/ 0 h 43"/>
                <a:gd name="T58" fmla="*/ 0 w 55"/>
                <a:gd name="T59" fmla="*/ 0 h 43"/>
                <a:gd name="T60" fmla="*/ 0 w 55"/>
                <a:gd name="T61" fmla="*/ 0 h 43"/>
                <a:gd name="T62" fmla="*/ 0 w 55"/>
                <a:gd name="T63" fmla="*/ 1 h 43"/>
                <a:gd name="T64" fmla="*/ 0 w 55"/>
                <a:gd name="T65" fmla="*/ 1 h 4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5"/>
                <a:gd name="T100" fmla="*/ 0 h 43"/>
                <a:gd name="T101" fmla="*/ 55 w 55"/>
                <a:gd name="T102" fmla="*/ 43 h 4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5" h="43">
                  <a:moveTo>
                    <a:pt x="28" y="4"/>
                  </a:moveTo>
                  <a:lnTo>
                    <a:pt x="28" y="10"/>
                  </a:lnTo>
                  <a:lnTo>
                    <a:pt x="27" y="15"/>
                  </a:lnTo>
                  <a:lnTo>
                    <a:pt x="25" y="19"/>
                  </a:lnTo>
                  <a:lnTo>
                    <a:pt x="28" y="23"/>
                  </a:lnTo>
                  <a:lnTo>
                    <a:pt x="34" y="25"/>
                  </a:lnTo>
                  <a:lnTo>
                    <a:pt x="41" y="25"/>
                  </a:lnTo>
                  <a:lnTo>
                    <a:pt x="48" y="25"/>
                  </a:lnTo>
                  <a:lnTo>
                    <a:pt x="55" y="27"/>
                  </a:lnTo>
                  <a:lnTo>
                    <a:pt x="55" y="32"/>
                  </a:lnTo>
                  <a:lnTo>
                    <a:pt x="53" y="36"/>
                  </a:lnTo>
                  <a:lnTo>
                    <a:pt x="51" y="40"/>
                  </a:lnTo>
                  <a:lnTo>
                    <a:pt x="48" y="42"/>
                  </a:lnTo>
                  <a:lnTo>
                    <a:pt x="43" y="42"/>
                  </a:lnTo>
                  <a:lnTo>
                    <a:pt x="37" y="42"/>
                  </a:lnTo>
                  <a:lnTo>
                    <a:pt x="33" y="42"/>
                  </a:lnTo>
                  <a:lnTo>
                    <a:pt x="27" y="43"/>
                  </a:lnTo>
                  <a:lnTo>
                    <a:pt x="21" y="43"/>
                  </a:lnTo>
                  <a:lnTo>
                    <a:pt x="16" y="42"/>
                  </a:lnTo>
                  <a:lnTo>
                    <a:pt x="11" y="42"/>
                  </a:lnTo>
                  <a:lnTo>
                    <a:pt x="6" y="41"/>
                  </a:lnTo>
                  <a:lnTo>
                    <a:pt x="4" y="35"/>
                  </a:lnTo>
                  <a:lnTo>
                    <a:pt x="1" y="30"/>
                  </a:lnTo>
                  <a:lnTo>
                    <a:pt x="0" y="23"/>
                  </a:lnTo>
                  <a:lnTo>
                    <a:pt x="1" y="16"/>
                  </a:lnTo>
                  <a:lnTo>
                    <a:pt x="4" y="11"/>
                  </a:lnTo>
                  <a:lnTo>
                    <a:pt x="7" y="8"/>
                  </a:lnTo>
                  <a:lnTo>
                    <a:pt x="11" y="3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5" y="2"/>
                  </a:lnTo>
                  <a:lnTo>
                    <a:pt x="28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1226" y="1989"/>
              <a:ext cx="29" cy="21"/>
            </a:xfrm>
            <a:custGeom>
              <a:avLst/>
              <a:gdLst>
                <a:gd name="T0" fmla="*/ 1 w 58"/>
                <a:gd name="T1" fmla="*/ 0 h 43"/>
                <a:gd name="T2" fmla="*/ 1 w 58"/>
                <a:gd name="T3" fmla="*/ 0 h 43"/>
                <a:gd name="T4" fmla="*/ 1 w 58"/>
                <a:gd name="T5" fmla="*/ 0 h 43"/>
                <a:gd name="T6" fmla="*/ 1 w 58"/>
                <a:gd name="T7" fmla="*/ 0 h 43"/>
                <a:gd name="T8" fmla="*/ 1 w 58"/>
                <a:gd name="T9" fmla="*/ 0 h 43"/>
                <a:gd name="T10" fmla="*/ 1 w 58"/>
                <a:gd name="T11" fmla="*/ 0 h 43"/>
                <a:gd name="T12" fmla="*/ 1 w 58"/>
                <a:gd name="T13" fmla="*/ 0 h 43"/>
                <a:gd name="T14" fmla="*/ 1 w 58"/>
                <a:gd name="T15" fmla="*/ 0 h 43"/>
                <a:gd name="T16" fmla="*/ 1 w 58"/>
                <a:gd name="T17" fmla="*/ 0 h 43"/>
                <a:gd name="T18" fmla="*/ 1 w 58"/>
                <a:gd name="T19" fmla="*/ 0 h 43"/>
                <a:gd name="T20" fmla="*/ 1 w 58"/>
                <a:gd name="T21" fmla="*/ 0 h 43"/>
                <a:gd name="T22" fmla="*/ 1 w 58"/>
                <a:gd name="T23" fmla="*/ 0 h 43"/>
                <a:gd name="T24" fmla="*/ 1 w 58"/>
                <a:gd name="T25" fmla="*/ 0 h 43"/>
                <a:gd name="T26" fmla="*/ 1 w 58"/>
                <a:gd name="T27" fmla="*/ 0 h 43"/>
                <a:gd name="T28" fmla="*/ 1 w 58"/>
                <a:gd name="T29" fmla="*/ 0 h 43"/>
                <a:gd name="T30" fmla="*/ 1 w 58"/>
                <a:gd name="T31" fmla="*/ 0 h 43"/>
                <a:gd name="T32" fmla="*/ 1 w 58"/>
                <a:gd name="T33" fmla="*/ 0 h 43"/>
                <a:gd name="T34" fmla="*/ 1 w 58"/>
                <a:gd name="T35" fmla="*/ 0 h 43"/>
                <a:gd name="T36" fmla="*/ 1 w 58"/>
                <a:gd name="T37" fmla="*/ 0 h 43"/>
                <a:gd name="T38" fmla="*/ 1 w 58"/>
                <a:gd name="T39" fmla="*/ 0 h 43"/>
                <a:gd name="T40" fmla="*/ 1 w 58"/>
                <a:gd name="T41" fmla="*/ 0 h 43"/>
                <a:gd name="T42" fmla="*/ 1 w 58"/>
                <a:gd name="T43" fmla="*/ 0 h 43"/>
                <a:gd name="T44" fmla="*/ 1 w 58"/>
                <a:gd name="T45" fmla="*/ 0 h 43"/>
                <a:gd name="T46" fmla="*/ 1 w 58"/>
                <a:gd name="T47" fmla="*/ 0 h 43"/>
                <a:gd name="T48" fmla="*/ 0 w 58"/>
                <a:gd name="T49" fmla="*/ 0 h 43"/>
                <a:gd name="T50" fmla="*/ 1 w 58"/>
                <a:gd name="T51" fmla="*/ 0 h 43"/>
                <a:gd name="T52" fmla="*/ 1 w 58"/>
                <a:gd name="T53" fmla="*/ 0 h 43"/>
                <a:gd name="T54" fmla="*/ 1 w 58"/>
                <a:gd name="T55" fmla="*/ 0 h 43"/>
                <a:gd name="T56" fmla="*/ 1 w 58"/>
                <a:gd name="T57" fmla="*/ 0 h 43"/>
                <a:gd name="T58" fmla="*/ 1 w 58"/>
                <a:gd name="T59" fmla="*/ 0 h 43"/>
                <a:gd name="T60" fmla="*/ 1 w 58"/>
                <a:gd name="T61" fmla="*/ 0 h 43"/>
                <a:gd name="T62" fmla="*/ 1 w 58"/>
                <a:gd name="T63" fmla="*/ 0 h 43"/>
                <a:gd name="T64" fmla="*/ 1 w 58"/>
                <a:gd name="T65" fmla="*/ 0 h 4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8"/>
                <a:gd name="T100" fmla="*/ 0 h 43"/>
                <a:gd name="T101" fmla="*/ 58 w 58"/>
                <a:gd name="T102" fmla="*/ 43 h 4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8" h="43">
                  <a:moveTo>
                    <a:pt x="20" y="6"/>
                  </a:moveTo>
                  <a:lnTo>
                    <a:pt x="20" y="11"/>
                  </a:lnTo>
                  <a:lnTo>
                    <a:pt x="21" y="14"/>
                  </a:lnTo>
                  <a:lnTo>
                    <a:pt x="22" y="18"/>
                  </a:lnTo>
                  <a:lnTo>
                    <a:pt x="23" y="21"/>
                  </a:lnTo>
                  <a:lnTo>
                    <a:pt x="28" y="22"/>
                  </a:lnTo>
                  <a:lnTo>
                    <a:pt x="33" y="23"/>
                  </a:lnTo>
                  <a:lnTo>
                    <a:pt x="39" y="23"/>
                  </a:lnTo>
                  <a:lnTo>
                    <a:pt x="45" y="25"/>
                  </a:lnTo>
                  <a:lnTo>
                    <a:pt x="50" y="27"/>
                  </a:lnTo>
                  <a:lnTo>
                    <a:pt x="53" y="29"/>
                  </a:lnTo>
                  <a:lnTo>
                    <a:pt x="56" y="34"/>
                  </a:lnTo>
                  <a:lnTo>
                    <a:pt x="58" y="40"/>
                  </a:lnTo>
                  <a:lnTo>
                    <a:pt x="53" y="42"/>
                  </a:lnTo>
                  <a:lnTo>
                    <a:pt x="47" y="43"/>
                  </a:lnTo>
                  <a:lnTo>
                    <a:pt x="43" y="43"/>
                  </a:lnTo>
                  <a:lnTo>
                    <a:pt x="37" y="43"/>
                  </a:lnTo>
                  <a:lnTo>
                    <a:pt x="31" y="43"/>
                  </a:lnTo>
                  <a:lnTo>
                    <a:pt x="25" y="43"/>
                  </a:lnTo>
                  <a:lnTo>
                    <a:pt x="21" y="43"/>
                  </a:lnTo>
                  <a:lnTo>
                    <a:pt x="15" y="43"/>
                  </a:lnTo>
                  <a:lnTo>
                    <a:pt x="10" y="42"/>
                  </a:lnTo>
                  <a:lnTo>
                    <a:pt x="6" y="40"/>
                  </a:lnTo>
                  <a:lnTo>
                    <a:pt x="2" y="37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3" y="14"/>
                  </a:lnTo>
                  <a:lnTo>
                    <a:pt x="7" y="6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7" y="2"/>
                  </a:lnTo>
                  <a:lnTo>
                    <a:pt x="18" y="4"/>
                  </a:lnTo>
                  <a:lnTo>
                    <a:pt x="2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1167" y="1993"/>
              <a:ext cx="244" cy="145"/>
            </a:xfrm>
            <a:custGeom>
              <a:avLst/>
              <a:gdLst>
                <a:gd name="T0" fmla="*/ 1 w 488"/>
                <a:gd name="T1" fmla="*/ 0 h 291"/>
                <a:gd name="T2" fmla="*/ 1 w 488"/>
                <a:gd name="T3" fmla="*/ 0 h 291"/>
                <a:gd name="T4" fmla="*/ 1 w 488"/>
                <a:gd name="T5" fmla="*/ 0 h 291"/>
                <a:gd name="T6" fmla="*/ 1 w 488"/>
                <a:gd name="T7" fmla="*/ 0 h 291"/>
                <a:gd name="T8" fmla="*/ 1 w 488"/>
                <a:gd name="T9" fmla="*/ 0 h 291"/>
                <a:gd name="T10" fmla="*/ 1 w 488"/>
                <a:gd name="T11" fmla="*/ 0 h 291"/>
                <a:gd name="T12" fmla="*/ 1 w 488"/>
                <a:gd name="T13" fmla="*/ 0 h 291"/>
                <a:gd name="T14" fmla="*/ 1 w 488"/>
                <a:gd name="T15" fmla="*/ 0 h 291"/>
                <a:gd name="T16" fmla="*/ 1 w 488"/>
                <a:gd name="T17" fmla="*/ 0 h 291"/>
                <a:gd name="T18" fmla="*/ 1 w 488"/>
                <a:gd name="T19" fmla="*/ 0 h 291"/>
                <a:gd name="T20" fmla="*/ 1 w 488"/>
                <a:gd name="T21" fmla="*/ 0 h 291"/>
                <a:gd name="T22" fmla="*/ 1 w 488"/>
                <a:gd name="T23" fmla="*/ 0 h 291"/>
                <a:gd name="T24" fmla="*/ 1 w 488"/>
                <a:gd name="T25" fmla="*/ 0 h 291"/>
                <a:gd name="T26" fmla="*/ 1 w 488"/>
                <a:gd name="T27" fmla="*/ 0 h 291"/>
                <a:gd name="T28" fmla="*/ 1 w 488"/>
                <a:gd name="T29" fmla="*/ 0 h 291"/>
                <a:gd name="T30" fmla="*/ 1 w 488"/>
                <a:gd name="T31" fmla="*/ 0 h 291"/>
                <a:gd name="T32" fmla="*/ 1 w 488"/>
                <a:gd name="T33" fmla="*/ 0 h 291"/>
                <a:gd name="T34" fmla="*/ 1 w 488"/>
                <a:gd name="T35" fmla="*/ 0 h 291"/>
                <a:gd name="T36" fmla="*/ 1 w 488"/>
                <a:gd name="T37" fmla="*/ 0 h 291"/>
                <a:gd name="T38" fmla="*/ 1 w 488"/>
                <a:gd name="T39" fmla="*/ 0 h 291"/>
                <a:gd name="T40" fmla="*/ 1 w 488"/>
                <a:gd name="T41" fmla="*/ 0 h 291"/>
                <a:gd name="T42" fmla="*/ 1 w 488"/>
                <a:gd name="T43" fmla="*/ 0 h 291"/>
                <a:gd name="T44" fmla="*/ 0 w 488"/>
                <a:gd name="T45" fmla="*/ 0 h 291"/>
                <a:gd name="T46" fmla="*/ 1 w 488"/>
                <a:gd name="T47" fmla="*/ 0 h 291"/>
                <a:gd name="T48" fmla="*/ 1 w 488"/>
                <a:gd name="T49" fmla="*/ 0 h 291"/>
                <a:gd name="T50" fmla="*/ 1 w 488"/>
                <a:gd name="T51" fmla="*/ 0 h 291"/>
                <a:gd name="T52" fmla="*/ 1 w 488"/>
                <a:gd name="T53" fmla="*/ 0 h 291"/>
                <a:gd name="T54" fmla="*/ 1 w 488"/>
                <a:gd name="T55" fmla="*/ 0 h 291"/>
                <a:gd name="T56" fmla="*/ 1 w 488"/>
                <a:gd name="T57" fmla="*/ 0 h 291"/>
                <a:gd name="T58" fmla="*/ 1 w 488"/>
                <a:gd name="T59" fmla="*/ 0 h 291"/>
                <a:gd name="T60" fmla="*/ 1 w 488"/>
                <a:gd name="T61" fmla="*/ 0 h 291"/>
                <a:gd name="T62" fmla="*/ 1 w 488"/>
                <a:gd name="T63" fmla="*/ 0 h 291"/>
                <a:gd name="T64" fmla="*/ 1 w 488"/>
                <a:gd name="T65" fmla="*/ 0 h 291"/>
                <a:gd name="T66" fmla="*/ 1 w 488"/>
                <a:gd name="T67" fmla="*/ 0 h 291"/>
                <a:gd name="T68" fmla="*/ 1 w 488"/>
                <a:gd name="T69" fmla="*/ 0 h 291"/>
                <a:gd name="T70" fmla="*/ 1 w 488"/>
                <a:gd name="T71" fmla="*/ 0 h 291"/>
                <a:gd name="T72" fmla="*/ 1 w 488"/>
                <a:gd name="T73" fmla="*/ 0 h 291"/>
                <a:gd name="T74" fmla="*/ 1 w 488"/>
                <a:gd name="T75" fmla="*/ 0 h 291"/>
                <a:gd name="T76" fmla="*/ 1 w 488"/>
                <a:gd name="T77" fmla="*/ 0 h 291"/>
                <a:gd name="T78" fmla="*/ 1 w 488"/>
                <a:gd name="T79" fmla="*/ 0 h 291"/>
                <a:gd name="T80" fmla="*/ 1 w 488"/>
                <a:gd name="T81" fmla="*/ 0 h 291"/>
                <a:gd name="T82" fmla="*/ 1 w 488"/>
                <a:gd name="T83" fmla="*/ 0 h 291"/>
                <a:gd name="T84" fmla="*/ 1 w 488"/>
                <a:gd name="T85" fmla="*/ 0 h 291"/>
                <a:gd name="T86" fmla="*/ 1 w 488"/>
                <a:gd name="T87" fmla="*/ 0 h 291"/>
                <a:gd name="T88" fmla="*/ 1 w 488"/>
                <a:gd name="T89" fmla="*/ 0 h 291"/>
                <a:gd name="T90" fmla="*/ 1 w 488"/>
                <a:gd name="T91" fmla="*/ 0 h 291"/>
                <a:gd name="T92" fmla="*/ 1 w 488"/>
                <a:gd name="T93" fmla="*/ 0 h 291"/>
                <a:gd name="T94" fmla="*/ 1 w 488"/>
                <a:gd name="T95" fmla="*/ 0 h 29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88"/>
                <a:gd name="T145" fmla="*/ 0 h 291"/>
                <a:gd name="T146" fmla="*/ 488 w 488"/>
                <a:gd name="T147" fmla="*/ 291 h 29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88" h="291">
                  <a:moveTo>
                    <a:pt x="431" y="2"/>
                  </a:moveTo>
                  <a:lnTo>
                    <a:pt x="438" y="21"/>
                  </a:lnTo>
                  <a:lnTo>
                    <a:pt x="446" y="41"/>
                  </a:lnTo>
                  <a:lnTo>
                    <a:pt x="453" y="60"/>
                  </a:lnTo>
                  <a:lnTo>
                    <a:pt x="459" y="80"/>
                  </a:lnTo>
                  <a:lnTo>
                    <a:pt x="465" y="100"/>
                  </a:lnTo>
                  <a:lnTo>
                    <a:pt x="472" y="120"/>
                  </a:lnTo>
                  <a:lnTo>
                    <a:pt x="479" y="140"/>
                  </a:lnTo>
                  <a:lnTo>
                    <a:pt x="485" y="160"/>
                  </a:lnTo>
                  <a:lnTo>
                    <a:pt x="488" y="183"/>
                  </a:lnTo>
                  <a:lnTo>
                    <a:pt x="487" y="206"/>
                  </a:lnTo>
                  <a:lnTo>
                    <a:pt x="485" y="228"/>
                  </a:lnTo>
                  <a:lnTo>
                    <a:pt x="481" y="250"/>
                  </a:lnTo>
                  <a:lnTo>
                    <a:pt x="478" y="261"/>
                  </a:lnTo>
                  <a:lnTo>
                    <a:pt x="471" y="270"/>
                  </a:lnTo>
                  <a:lnTo>
                    <a:pt x="463" y="278"/>
                  </a:lnTo>
                  <a:lnTo>
                    <a:pt x="454" y="285"/>
                  </a:lnTo>
                  <a:lnTo>
                    <a:pt x="444" y="289"/>
                  </a:lnTo>
                  <a:lnTo>
                    <a:pt x="435" y="290"/>
                  </a:lnTo>
                  <a:lnTo>
                    <a:pt x="426" y="291"/>
                  </a:lnTo>
                  <a:lnTo>
                    <a:pt x="417" y="291"/>
                  </a:lnTo>
                  <a:lnTo>
                    <a:pt x="406" y="291"/>
                  </a:lnTo>
                  <a:lnTo>
                    <a:pt x="396" y="291"/>
                  </a:lnTo>
                  <a:lnTo>
                    <a:pt x="386" y="291"/>
                  </a:lnTo>
                  <a:lnTo>
                    <a:pt x="375" y="291"/>
                  </a:lnTo>
                  <a:lnTo>
                    <a:pt x="353" y="289"/>
                  </a:lnTo>
                  <a:lnTo>
                    <a:pt x="332" y="286"/>
                  </a:lnTo>
                  <a:lnTo>
                    <a:pt x="311" y="285"/>
                  </a:lnTo>
                  <a:lnTo>
                    <a:pt x="289" y="283"/>
                  </a:lnTo>
                  <a:lnTo>
                    <a:pt x="268" y="282"/>
                  </a:lnTo>
                  <a:lnTo>
                    <a:pt x="246" y="280"/>
                  </a:lnTo>
                  <a:lnTo>
                    <a:pt x="224" y="278"/>
                  </a:lnTo>
                  <a:lnTo>
                    <a:pt x="203" y="277"/>
                  </a:lnTo>
                  <a:lnTo>
                    <a:pt x="181" y="276"/>
                  </a:lnTo>
                  <a:lnTo>
                    <a:pt x="159" y="274"/>
                  </a:lnTo>
                  <a:lnTo>
                    <a:pt x="137" y="273"/>
                  </a:lnTo>
                  <a:lnTo>
                    <a:pt x="117" y="271"/>
                  </a:lnTo>
                  <a:lnTo>
                    <a:pt x="95" y="270"/>
                  </a:lnTo>
                  <a:lnTo>
                    <a:pt x="73" y="270"/>
                  </a:lnTo>
                  <a:lnTo>
                    <a:pt x="52" y="269"/>
                  </a:lnTo>
                  <a:lnTo>
                    <a:pt x="30" y="268"/>
                  </a:lnTo>
                  <a:lnTo>
                    <a:pt x="21" y="267"/>
                  </a:lnTo>
                  <a:lnTo>
                    <a:pt x="14" y="261"/>
                  </a:lnTo>
                  <a:lnTo>
                    <a:pt x="9" y="253"/>
                  </a:lnTo>
                  <a:lnTo>
                    <a:pt x="3" y="245"/>
                  </a:lnTo>
                  <a:lnTo>
                    <a:pt x="0" y="228"/>
                  </a:lnTo>
                  <a:lnTo>
                    <a:pt x="0" y="210"/>
                  </a:lnTo>
                  <a:lnTo>
                    <a:pt x="3" y="193"/>
                  </a:lnTo>
                  <a:lnTo>
                    <a:pt x="8" y="176"/>
                  </a:lnTo>
                  <a:lnTo>
                    <a:pt x="10" y="175"/>
                  </a:lnTo>
                  <a:lnTo>
                    <a:pt x="14" y="175"/>
                  </a:lnTo>
                  <a:lnTo>
                    <a:pt x="16" y="176"/>
                  </a:lnTo>
                  <a:lnTo>
                    <a:pt x="18" y="177"/>
                  </a:lnTo>
                  <a:lnTo>
                    <a:pt x="21" y="197"/>
                  </a:lnTo>
                  <a:lnTo>
                    <a:pt x="24" y="216"/>
                  </a:lnTo>
                  <a:lnTo>
                    <a:pt x="32" y="233"/>
                  </a:lnTo>
                  <a:lnTo>
                    <a:pt x="50" y="243"/>
                  </a:lnTo>
                  <a:lnTo>
                    <a:pt x="66" y="246"/>
                  </a:lnTo>
                  <a:lnTo>
                    <a:pt x="83" y="248"/>
                  </a:lnTo>
                  <a:lnTo>
                    <a:pt x="100" y="251"/>
                  </a:lnTo>
                  <a:lnTo>
                    <a:pt x="118" y="252"/>
                  </a:lnTo>
                  <a:lnTo>
                    <a:pt x="136" y="252"/>
                  </a:lnTo>
                  <a:lnTo>
                    <a:pt x="155" y="252"/>
                  </a:lnTo>
                  <a:lnTo>
                    <a:pt x="173" y="252"/>
                  </a:lnTo>
                  <a:lnTo>
                    <a:pt x="192" y="252"/>
                  </a:lnTo>
                  <a:lnTo>
                    <a:pt x="206" y="252"/>
                  </a:lnTo>
                  <a:lnTo>
                    <a:pt x="219" y="252"/>
                  </a:lnTo>
                  <a:lnTo>
                    <a:pt x="233" y="252"/>
                  </a:lnTo>
                  <a:lnTo>
                    <a:pt x="247" y="253"/>
                  </a:lnTo>
                  <a:lnTo>
                    <a:pt x="261" y="253"/>
                  </a:lnTo>
                  <a:lnTo>
                    <a:pt x="275" y="253"/>
                  </a:lnTo>
                  <a:lnTo>
                    <a:pt x="289" y="254"/>
                  </a:lnTo>
                  <a:lnTo>
                    <a:pt x="302" y="254"/>
                  </a:lnTo>
                  <a:lnTo>
                    <a:pt x="315" y="254"/>
                  </a:lnTo>
                  <a:lnTo>
                    <a:pt x="329" y="254"/>
                  </a:lnTo>
                  <a:lnTo>
                    <a:pt x="343" y="254"/>
                  </a:lnTo>
                  <a:lnTo>
                    <a:pt x="357" y="254"/>
                  </a:lnTo>
                  <a:lnTo>
                    <a:pt x="371" y="253"/>
                  </a:lnTo>
                  <a:lnTo>
                    <a:pt x="384" y="253"/>
                  </a:lnTo>
                  <a:lnTo>
                    <a:pt x="398" y="252"/>
                  </a:lnTo>
                  <a:lnTo>
                    <a:pt x="412" y="251"/>
                  </a:lnTo>
                  <a:lnTo>
                    <a:pt x="424" y="246"/>
                  </a:lnTo>
                  <a:lnTo>
                    <a:pt x="432" y="239"/>
                  </a:lnTo>
                  <a:lnTo>
                    <a:pt x="439" y="230"/>
                  </a:lnTo>
                  <a:lnTo>
                    <a:pt x="444" y="220"/>
                  </a:lnTo>
                  <a:lnTo>
                    <a:pt x="448" y="209"/>
                  </a:lnTo>
                  <a:lnTo>
                    <a:pt x="450" y="198"/>
                  </a:lnTo>
                  <a:lnTo>
                    <a:pt x="453" y="186"/>
                  </a:lnTo>
                  <a:lnTo>
                    <a:pt x="455" y="175"/>
                  </a:lnTo>
                  <a:lnTo>
                    <a:pt x="447" y="132"/>
                  </a:lnTo>
                  <a:lnTo>
                    <a:pt x="436" y="90"/>
                  </a:lnTo>
                  <a:lnTo>
                    <a:pt x="427" y="48"/>
                  </a:lnTo>
                  <a:lnTo>
                    <a:pt x="423" y="3"/>
                  </a:lnTo>
                  <a:lnTo>
                    <a:pt x="424" y="2"/>
                  </a:lnTo>
                  <a:lnTo>
                    <a:pt x="426" y="0"/>
                  </a:lnTo>
                  <a:lnTo>
                    <a:pt x="428" y="2"/>
                  </a:lnTo>
                  <a:lnTo>
                    <a:pt x="431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1221" y="2013"/>
              <a:ext cx="29" cy="21"/>
            </a:xfrm>
            <a:custGeom>
              <a:avLst/>
              <a:gdLst>
                <a:gd name="T0" fmla="*/ 1 w 57"/>
                <a:gd name="T1" fmla="*/ 1 h 41"/>
                <a:gd name="T2" fmla="*/ 1 w 57"/>
                <a:gd name="T3" fmla="*/ 1 h 41"/>
                <a:gd name="T4" fmla="*/ 1 w 57"/>
                <a:gd name="T5" fmla="*/ 1 h 41"/>
                <a:gd name="T6" fmla="*/ 1 w 57"/>
                <a:gd name="T7" fmla="*/ 1 h 41"/>
                <a:gd name="T8" fmla="*/ 1 w 57"/>
                <a:gd name="T9" fmla="*/ 1 h 41"/>
                <a:gd name="T10" fmla="*/ 1 w 57"/>
                <a:gd name="T11" fmla="*/ 1 h 41"/>
                <a:gd name="T12" fmla="*/ 1 w 57"/>
                <a:gd name="T13" fmla="*/ 1 h 41"/>
                <a:gd name="T14" fmla="*/ 1 w 57"/>
                <a:gd name="T15" fmla="*/ 1 h 41"/>
                <a:gd name="T16" fmla="*/ 1 w 57"/>
                <a:gd name="T17" fmla="*/ 1 h 41"/>
                <a:gd name="T18" fmla="*/ 1 w 57"/>
                <a:gd name="T19" fmla="*/ 1 h 41"/>
                <a:gd name="T20" fmla="*/ 1 w 57"/>
                <a:gd name="T21" fmla="*/ 1 h 41"/>
                <a:gd name="T22" fmla="*/ 1 w 57"/>
                <a:gd name="T23" fmla="*/ 1 h 41"/>
                <a:gd name="T24" fmla="*/ 1 w 57"/>
                <a:gd name="T25" fmla="*/ 1 h 41"/>
                <a:gd name="T26" fmla="*/ 1 w 57"/>
                <a:gd name="T27" fmla="*/ 1 h 41"/>
                <a:gd name="T28" fmla="*/ 1 w 57"/>
                <a:gd name="T29" fmla="*/ 1 h 41"/>
                <a:gd name="T30" fmla="*/ 1 w 57"/>
                <a:gd name="T31" fmla="*/ 1 h 41"/>
                <a:gd name="T32" fmla="*/ 0 w 57"/>
                <a:gd name="T33" fmla="*/ 1 h 41"/>
                <a:gd name="T34" fmla="*/ 0 w 57"/>
                <a:gd name="T35" fmla="*/ 1 h 41"/>
                <a:gd name="T36" fmla="*/ 1 w 57"/>
                <a:gd name="T37" fmla="*/ 1 h 41"/>
                <a:gd name="T38" fmla="*/ 1 w 57"/>
                <a:gd name="T39" fmla="*/ 1 h 41"/>
                <a:gd name="T40" fmla="*/ 1 w 57"/>
                <a:gd name="T41" fmla="*/ 1 h 41"/>
                <a:gd name="T42" fmla="*/ 1 w 57"/>
                <a:gd name="T43" fmla="*/ 0 h 41"/>
                <a:gd name="T44" fmla="*/ 1 w 57"/>
                <a:gd name="T45" fmla="*/ 1 h 41"/>
                <a:gd name="T46" fmla="*/ 1 w 57"/>
                <a:gd name="T47" fmla="*/ 1 h 41"/>
                <a:gd name="T48" fmla="*/ 1 w 57"/>
                <a:gd name="T49" fmla="*/ 1 h 4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7"/>
                <a:gd name="T76" fmla="*/ 0 h 41"/>
                <a:gd name="T77" fmla="*/ 57 w 57"/>
                <a:gd name="T78" fmla="*/ 41 h 4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7" h="41">
                  <a:moveTo>
                    <a:pt x="21" y="4"/>
                  </a:moveTo>
                  <a:lnTo>
                    <a:pt x="20" y="10"/>
                  </a:lnTo>
                  <a:lnTo>
                    <a:pt x="21" y="15"/>
                  </a:lnTo>
                  <a:lnTo>
                    <a:pt x="25" y="18"/>
                  </a:lnTo>
                  <a:lnTo>
                    <a:pt x="31" y="19"/>
                  </a:lnTo>
                  <a:lnTo>
                    <a:pt x="39" y="19"/>
                  </a:lnTo>
                  <a:lnTo>
                    <a:pt x="46" y="19"/>
                  </a:lnTo>
                  <a:lnTo>
                    <a:pt x="53" y="22"/>
                  </a:lnTo>
                  <a:lnTo>
                    <a:pt x="57" y="29"/>
                  </a:lnTo>
                  <a:lnTo>
                    <a:pt x="51" y="34"/>
                  </a:lnTo>
                  <a:lnTo>
                    <a:pt x="45" y="39"/>
                  </a:lnTo>
                  <a:lnTo>
                    <a:pt x="35" y="41"/>
                  </a:lnTo>
                  <a:lnTo>
                    <a:pt x="26" y="41"/>
                  </a:lnTo>
                  <a:lnTo>
                    <a:pt x="18" y="41"/>
                  </a:lnTo>
                  <a:lnTo>
                    <a:pt x="11" y="39"/>
                  </a:lnTo>
                  <a:lnTo>
                    <a:pt x="4" y="36"/>
                  </a:lnTo>
                  <a:lnTo>
                    <a:pt x="0" y="29"/>
                  </a:lnTo>
                  <a:lnTo>
                    <a:pt x="0" y="21"/>
                  </a:lnTo>
                  <a:lnTo>
                    <a:pt x="2" y="13"/>
                  </a:lnTo>
                  <a:lnTo>
                    <a:pt x="5" y="7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7" y="1"/>
                  </a:lnTo>
                  <a:lnTo>
                    <a:pt x="19" y="2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1337" y="2103"/>
              <a:ext cx="381" cy="108"/>
            </a:xfrm>
            <a:custGeom>
              <a:avLst/>
              <a:gdLst>
                <a:gd name="T0" fmla="*/ 0 w 763"/>
                <a:gd name="T1" fmla="*/ 1 h 215"/>
                <a:gd name="T2" fmla="*/ 0 w 763"/>
                <a:gd name="T3" fmla="*/ 1 h 215"/>
                <a:gd name="T4" fmla="*/ 0 w 763"/>
                <a:gd name="T5" fmla="*/ 1 h 215"/>
                <a:gd name="T6" fmla="*/ 0 w 763"/>
                <a:gd name="T7" fmla="*/ 1 h 215"/>
                <a:gd name="T8" fmla="*/ 0 w 763"/>
                <a:gd name="T9" fmla="*/ 1 h 215"/>
                <a:gd name="T10" fmla="*/ 0 w 763"/>
                <a:gd name="T11" fmla="*/ 1 h 215"/>
                <a:gd name="T12" fmla="*/ 0 w 763"/>
                <a:gd name="T13" fmla="*/ 1 h 215"/>
                <a:gd name="T14" fmla="*/ 0 w 763"/>
                <a:gd name="T15" fmla="*/ 1 h 215"/>
                <a:gd name="T16" fmla="*/ 0 w 763"/>
                <a:gd name="T17" fmla="*/ 1 h 215"/>
                <a:gd name="T18" fmla="*/ 0 w 763"/>
                <a:gd name="T19" fmla="*/ 1 h 215"/>
                <a:gd name="T20" fmla="*/ 0 w 763"/>
                <a:gd name="T21" fmla="*/ 1 h 215"/>
                <a:gd name="T22" fmla="*/ 0 w 763"/>
                <a:gd name="T23" fmla="*/ 1 h 215"/>
                <a:gd name="T24" fmla="*/ 0 w 763"/>
                <a:gd name="T25" fmla="*/ 1 h 215"/>
                <a:gd name="T26" fmla="*/ 0 w 763"/>
                <a:gd name="T27" fmla="*/ 1 h 215"/>
                <a:gd name="T28" fmla="*/ 0 w 763"/>
                <a:gd name="T29" fmla="*/ 1 h 215"/>
                <a:gd name="T30" fmla="*/ 0 w 763"/>
                <a:gd name="T31" fmla="*/ 1 h 215"/>
                <a:gd name="T32" fmla="*/ 0 w 763"/>
                <a:gd name="T33" fmla="*/ 1 h 215"/>
                <a:gd name="T34" fmla="*/ 0 w 763"/>
                <a:gd name="T35" fmla="*/ 1 h 215"/>
                <a:gd name="T36" fmla="*/ 0 w 763"/>
                <a:gd name="T37" fmla="*/ 1 h 215"/>
                <a:gd name="T38" fmla="*/ 0 w 763"/>
                <a:gd name="T39" fmla="*/ 1 h 215"/>
                <a:gd name="T40" fmla="*/ 0 w 763"/>
                <a:gd name="T41" fmla="*/ 1 h 215"/>
                <a:gd name="T42" fmla="*/ 0 w 763"/>
                <a:gd name="T43" fmla="*/ 1 h 215"/>
                <a:gd name="T44" fmla="*/ 0 w 763"/>
                <a:gd name="T45" fmla="*/ 1 h 215"/>
                <a:gd name="T46" fmla="*/ 0 w 763"/>
                <a:gd name="T47" fmla="*/ 1 h 215"/>
                <a:gd name="T48" fmla="*/ 0 w 763"/>
                <a:gd name="T49" fmla="*/ 1 h 215"/>
                <a:gd name="T50" fmla="*/ 0 w 763"/>
                <a:gd name="T51" fmla="*/ 1 h 215"/>
                <a:gd name="T52" fmla="*/ 0 w 763"/>
                <a:gd name="T53" fmla="*/ 1 h 215"/>
                <a:gd name="T54" fmla="*/ 0 w 763"/>
                <a:gd name="T55" fmla="*/ 1 h 215"/>
                <a:gd name="T56" fmla="*/ 0 w 763"/>
                <a:gd name="T57" fmla="*/ 1 h 215"/>
                <a:gd name="T58" fmla="*/ 0 w 763"/>
                <a:gd name="T59" fmla="*/ 1 h 215"/>
                <a:gd name="T60" fmla="*/ 0 w 763"/>
                <a:gd name="T61" fmla="*/ 1 h 215"/>
                <a:gd name="T62" fmla="*/ 0 w 763"/>
                <a:gd name="T63" fmla="*/ 1 h 215"/>
                <a:gd name="T64" fmla="*/ 0 w 763"/>
                <a:gd name="T65" fmla="*/ 1 h 215"/>
                <a:gd name="T66" fmla="*/ 0 w 763"/>
                <a:gd name="T67" fmla="*/ 1 h 215"/>
                <a:gd name="T68" fmla="*/ 0 w 763"/>
                <a:gd name="T69" fmla="*/ 1 h 215"/>
                <a:gd name="T70" fmla="*/ 0 w 763"/>
                <a:gd name="T71" fmla="*/ 1 h 215"/>
                <a:gd name="T72" fmla="*/ 0 w 763"/>
                <a:gd name="T73" fmla="*/ 1 h 215"/>
                <a:gd name="T74" fmla="*/ 0 w 763"/>
                <a:gd name="T75" fmla="*/ 1 h 215"/>
                <a:gd name="T76" fmla="*/ 0 w 763"/>
                <a:gd name="T77" fmla="*/ 1 h 215"/>
                <a:gd name="T78" fmla="*/ 0 w 763"/>
                <a:gd name="T79" fmla="*/ 1 h 215"/>
                <a:gd name="T80" fmla="*/ 0 w 763"/>
                <a:gd name="T81" fmla="*/ 1 h 215"/>
                <a:gd name="T82" fmla="*/ 0 w 763"/>
                <a:gd name="T83" fmla="*/ 0 h 215"/>
                <a:gd name="T84" fmla="*/ 0 w 763"/>
                <a:gd name="T85" fmla="*/ 1 h 21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63"/>
                <a:gd name="T130" fmla="*/ 0 h 215"/>
                <a:gd name="T131" fmla="*/ 763 w 763"/>
                <a:gd name="T132" fmla="*/ 215 h 21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63" h="215">
                  <a:moveTo>
                    <a:pt x="757" y="14"/>
                  </a:moveTo>
                  <a:lnTo>
                    <a:pt x="763" y="47"/>
                  </a:lnTo>
                  <a:lnTo>
                    <a:pt x="759" y="82"/>
                  </a:lnTo>
                  <a:lnTo>
                    <a:pt x="752" y="116"/>
                  </a:lnTo>
                  <a:lnTo>
                    <a:pt x="751" y="152"/>
                  </a:lnTo>
                  <a:lnTo>
                    <a:pt x="750" y="155"/>
                  </a:lnTo>
                  <a:lnTo>
                    <a:pt x="749" y="159"/>
                  </a:lnTo>
                  <a:lnTo>
                    <a:pt x="747" y="162"/>
                  </a:lnTo>
                  <a:lnTo>
                    <a:pt x="744" y="165"/>
                  </a:lnTo>
                  <a:lnTo>
                    <a:pt x="737" y="160"/>
                  </a:lnTo>
                  <a:lnTo>
                    <a:pt x="734" y="151"/>
                  </a:lnTo>
                  <a:lnTo>
                    <a:pt x="733" y="140"/>
                  </a:lnTo>
                  <a:lnTo>
                    <a:pt x="731" y="130"/>
                  </a:lnTo>
                  <a:lnTo>
                    <a:pt x="730" y="112"/>
                  </a:lnTo>
                  <a:lnTo>
                    <a:pt x="729" y="93"/>
                  </a:lnTo>
                  <a:lnTo>
                    <a:pt x="723" y="77"/>
                  </a:lnTo>
                  <a:lnTo>
                    <a:pt x="712" y="64"/>
                  </a:lnTo>
                  <a:lnTo>
                    <a:pt x="699" y="59"/>
                  </a:lnTo>
                  <a:lnTo>
                    <a:pt x="686" y="56"/>
                  </a:lnTo>
                  <a:lnTo>
                    <a:pt x="674" y="56"/>
                  </a:lnTo>
                  <a:lnTo>
                    <a:pt x="661" y="59"/>
                  </a:lnTo>
                  <a:lnTo>
                    <a:pt x="648" y="62"/>
                  </a:lnTo>
                  <a:lnTo>
                    <a:pt x="635" y="67"/>
                  </a:lnTo>
                  <a:lnTo>
                    <a:pt x="622" y="70"/>
                  </a:lnTo>
                  <a:lnTo>
                    <a:pt x="609" y="72"/>
                  </a:lnTo>
                  <a:lnTo>
                    <a:pt x="583" y="80"/>
                  </a:lnTo>
                  <a:lnTo>
                    <a:pt x="555" y="87"/>
                  </a:lnTo>
                  <a:lnTo>
                    <a:pt x="528" y="94"/>
                  </a:lnTo>
                  <a:lnTo>
                    <a:pt x="501" y="101"/>
                  </a:lnTo>
                  <a:lnTo>
                    <a:pt x="473" y="107"/>
                  </a:lnTo>
                  <a:lnTo>
                    <a:pt x="445" y="114"/>
                  </a:lnTo>
                  <a:lnTo>
                    <a:pt x="417" y="120"/>
                  </a:lnTo>
                  <a:lnTo>
                    <a:pt x="390" y="127"/>
                  </a:lnTo>
                  <a:lnTo>
                    <a:pt x="362" y="132"/>
                  </a:lnTo>
                  <a:lnTo>
                    <a:pt x="334" y="138"/>
                  </a:lnTo>
                  <a:lnTo>
                    <a:pt x="308" y="145"/>
                  </a:lnTo>
                  <a:lnTo>
                    <a:pt x="280" y="152"/>
                  </a:lnTo>
                  <a:lnTo>
                    <a:pt x="252" y="159"/>
                  </a:lnTo>
                  <a:lnTo>
                    <a:pt x="225" y="166"/>
                  </a:lnTo>
                  <a:lnTo>
                    <a:pt x="198" y="173"/>
                  </a:lnTo>
                  <a:lnTo>
                    <a:pt x="170" y="181"/>
                  </a:lnTo>
                  <a:lnTo>
                    <a:pt x="151" y="185"/>
                  </a:lnTo>
                  <a:lnTo>
                    <a:pt x="132" y="190"/>
                  </a:lnTo>
                  <a:lnTo>
                    <a:pt x="113" y="195"/>
                  </a:lnTo>
                  <a:lnTo>
                    <a:pt x="94" y="199"/>
                  </a:lnTo>
                  <a:lnTo>
                    <a:pt x="75" y="204"/>
                  </a:lnTo>
                  <a:lnTo>
                    <a:pt x="55" y="208"/>
                  </a:lnTo>
                  <a:lnTo>
                    <a:pt x="35" y="212"/>
                  </a:lnTo>
                  <a:lnTo>
                    <a:pt x="16" y="215"/>
                  </a:lnTo>
                  <a:lnTo>
                    <a:pt x="11" y="214"/>
                  </a:lnTo>
                  <a:lnTo>
                    <a:pt x="7" y="213"/>
                  </a:lnTo>
                  <a:lnTo>
                    <a:pt x="2" y="210"/>
                  </a:lnTo>
                  <a:lnTo>
                    <a:pt x="0" y="205"/>
                  </a:lnTo>
                  <a:lnTo>
                    <a:pt x="5" y="203"/>
                  </a:lnTo>
                  <a:lnTo>
                    <a:pt x="11" y="200"/>
                  </a:lnTo>
                  <a:lnTo>
                    <a:pt x="17" y="198"/>
                  </a:lnTo>
                  <a:lnTo>
                    <a:pt x="23" y="196"/>
                  </a:lnTo>
                  <a:lnTo>
                    <a:pt x="28" y="193"/>
                  </a:lnTo>
                  <a:lnTo>
                    <a:pt x="35" y="192"/>
                  </a:lnTo>
                  <a:lnTo>
                    <a:pt x="41" y="191"/>
                  </a:lnTo>
                  <a:lnTo>
                    <a:pt x="48" y="190"/>
                  </a:lnTo>
                  <a:lnTo>
                    <a:pt x="84" y="180"/>
                  </a:lnTo>
                  <a:lnTo>
                    <a:pt x="121" y="169"/>
                  </a:lnTo>
                  <a:lnTo>
                    <a:pt x="157" y="159"/>
                  </a:lnTo>
                  <a:lnTo>
                    <a:pt x="194" y="149"/>
                  </a:lnTo>
                  <a:lnTo>
                    <a:pt x="229" y="137"/>
                  </a:lnTo>
                  <a:lnTo>
                    <a:pt x="266" y="127"/>
                  </a:lnTo>
                  <a:lnTo>
                    <a:pt x="302" y="116"/>
                  </a:lnTo>
                  <a:lnTo>
                    <a:pt x="339" y="106"/>
                  </a:lnTo>
                  <a:lnTo>
                    <a:pt x="375" y="95"/>
                  </a:lnTo>
                  <a:lnTo>
                    <a:pt x="412" y="85"/>
                  </a:lnTo>
                  <a:lnTo>
                    <a:pt x="448" y="74"/>
                  </a:lnTo>
                  <a:lnTo>
                    <a:pt x="483" y="63"/>
                  </a:lnTo>
                  <a:lnTo>
                    <a:pt x="520" y="53"/>
                  </a:lnTo>
                  <a:lnTo>
                    <a:pt x="556" y="41"/>
                  </a:lnTo>
                  <a:lnTo>
                    <a:pt x="592" y="31"/>
                  </a:lnTo>
                  <a:lnTo>
                    <a:pt x="628" y="19"/>
                  </a:lnTo>
                  <a:lnTo>
                    <a:pt x="643" y="16"/>
                  </a:lnTo>
                  <a:lnTo>
                    <a:pt x="658" y="12"/>
                  </a:lnTo>
                  <a:lnTo>
                    <a:pt x="671" y="9"/>
                  </a:lnTo>
                  <a:lnTo>
                    <a:pt x="686" y="6"/>
                  </a:lnTo>
                  <a:lnTo>
                    <a:pt x="701" y="2"/>
                  </a:lnTo>
                  <a:lnTo>
                    <a:pt x="716" y="1"/>
                  </a:lnTo>
                  <a:lnTo>
                    <a:pt x="733" y="0"/>
                  </a:lnTo>
                  <a:lnTo>
                    <a:pt x="748" y="2"/>
                  </a:lnTo>
                  <a:lnTo>
                    <a:pt x="757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1313" y="2202"/>
              <a:ext cx="315" cy="85"/>
            </a:xfrm>
            <a:custGeom>
              <a:avLst/>
              <a:gdLst>
                <a:gd name="T0" fmla="*/ 0 w 632"/>
                <a:gd name="T1" fmla="*/ 0 h 171"/>
                <a:gd name="T2" fmla="*/ 0 w 632"/>
                <a:gd name="T3" fmla="*/ 0 h 171"/>
                <a:gd name="T4" fmla="*/ 0 w 632"/>
                <a:gd name="T5" fmla="*/ 0 h 171"/>
                <a:gd name="T6" fmla="*/ 0 w 632"/>
                <a:gd name="T7" fmla="*/ 0 h 171"/>
                <a:gd name="T8" fmla="*/ 0 w 632"/>
                <a:gd name="T9" fmla="*/ 0 h 171"/>
                <a:gd name="T10" fmla="*/ 0 w 632"/>
                <a:gd name="T11" fmla="*/ 0 h 171"/>
                <a:gd name="T12" fmla="*/ 0 w 632"/>
                <a:gd name="T13" fmla="*/ 0 h 171"/>
                <a:gd name="T14" fmla="*/ 0 w 632"/>
                <a:gd name="T15" fmla="*/ 0 h 171"/>
                <a:gd name="T16" fmla="*/ 0 w 632"/>
                <a:gd name="T17" fmla="*/ 0 h 171"/>
                <a:gd name="T18" fmla="*/ 0 w 632"/>
                <a:gd name="T19" fmla="*/ 0 h 171"/>
                <a:gd name="T20" fmla="*/ 0 w 632"/>
                <a:gd name="T21" fmla="*/ 0 h 171"/>
                <a:gd name="T22" fmla="*/ 0 w 632"/>
                <a:gd name="T23" fmla="*/ 0 h 171"/>
                <a:gd name="T24" fmla="*/ 0 w 632"/>
                <a:gd name="T25" fmla="*/ 0 h 171"/>
                <a:gd name="T26" fmla="*/ 0 w 632"/>
                <a:gd name="T27" fmla="*/ 0 h 171"/>
                <a:gd name="T28" fmla="*/ 0 w 632"/>
                <a:gd name="T29" fmla="*/ 0 h 171"/>
                <a:gd name="T30" fmla="*/ 0 w 632"/>
                <a:gd name="T31" fmla="*/ 0 h 171"/>
                <a:gd name="T32" fmla="*/ 0 w 632"/>
                <a:gd name="T33" fmla="*/ 0 h 171"/>
                <a:gd name="T34" fmla="*/ 0 w 632"/>
                <a:gd name="T35" fmla="*/ 0 h 171"/>
                <a:gd name="T36" fmla="*/ 0 w 632"/>
                <a:gd name="T37" fmla="*/ 0 h 171"/>
                <a:gd name="T38" fmla="*/ 0 w 632"/>
                <a:gd name="T39" fmla="*/ 0 h 171"/>
                <a:gd name="T40" fmla="*/ 0 w 632"/>
                <a:gd name="T41" fmla="*/ 0 h 171"/>
                <a:gd name="T42" fmla="*/ 0 w 632"/>
                <a:gd name="T43" fmla="*/ 0 h 171"/>
                <a:gd name="T44" fmla="*/ 0 w 632"/>
                <a:gd name="T45" fmla="*/ 0 h 171"/>
                <a:gd name="T46" fmla="*/ 0 w 632"/>
                <a:gd name="T47" fmla="*/ 0 h 171"/>
                <a:gd name="T48" fmla="*/ 0 w 632"/>
                <a:gd name="T49" fmla="*/ 0 h 171"/>
                <a:gd name="T50" fmla="*/ 0 w 632"/>
                <a:gd name="T51" fmla="*/ 0 h 171"/>
                <a:gd name="T52" fmla="*/ 0 w 632"/>
                <a:gd name="T53" fmla="*/ 0 h 171"/>
                <a:gd name="T54" fmla="*/ 0 w 632"/>
                <a:gd name="T55" fmla="*/ 0 h 171"/>
                <a:gd name="T56" fmla="*/ 0 w 632"/>
                <a:gd name="T57" fmla="*/ 0 h 171"/>
                <a:gd name="T58" fmla="*/ 0 w 632"/>
                <a:gd name="T59" fmla="*/ 0 h 171"/>
                <a:gd name="T60" fmla="*/ 0 w 632"/>
                <a:gd name="T61" fmla="*/ 0 h 171"/>
                <a:gd name="T62" fmla="*/ 0 w 632"/>
                <a:gd name="T63" fmla="*/ 0 h 171"/>
                <a:gd name="T64" fmla="*/ 0 w 632"/>
                <a:gd name="T65" fmla="*/ 0 h 171"/>
                <a:gd name="T66" fmla="*/ 0 w 632"/>
                <a:gd name="T67" fmla="*/ 0 h 171"/>
                <a:gd name="T68" fmla="*/ 0 w 632"/>
                <a:gd name="T69" fmla="*/ 0 h 17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32"/>
                <a:gd name="T106" fmla="*/ 0 h 171"/>
                <a:gd name="T107" fmla="*/ 632 w 632"/>
                <a:gd name="T108" fmla="*/ 171 h 17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32" h="171">
                  <a:moveTo>
                    <a:pt x="632" y="4"/>
                  </a:moveTo>
                  <a:lnTo>
                    <a:pt x="629" y="10"/>
                  </a:lnTo>
                  <a:lnTo>
                    <a:pt x="600" y="19"/>
                  </a:lnTo>
                  <a:lnTo>
                    <a:pt x="572" y="28"/>
                  </a:lnTo>
                  <a:lnTo>
                    <a:pt x="544" y="36"/>
                  </a:lnTo>
                  <a:lnTo>
                    <a:pt x="515" y="44"/>
                  </a:lnTo>
                  <a:lnTo>
                    <a:pt x="486" y="53"/>
                  </a:lnTo>
                  <a:lnTo>
                    <a:pt x="457" y="61"/>
                  </a:lnTo>
                  <a:lnTo>
                    <a:pt x="428" y="69"/>
                  </a:lnTo>
                  <a:lnTo>
                    <a:pt x="401" y="79"/>
                  </a:lnTo>
                  <a:lnTo>
                    <a:pt x="372" y="87"/>
                  </a:lnTo>
                  <a:lnTo>
                    <a:pt x="343" y="95"/>
                  </a:lnTo>
                  <a:lnTo>
                    <a:pt x="314" y="103"/>
                  </a:lnTo>
                  <a:lnTo>
                    <a:pt x="285" y="110"/>
                  </a:lnTo>
                  <a:lnTo>
                    <a:pt x="256" y="118"/>
                  </a:lnTo>
                  <a:lnTo>
                    <a:pt x="226" y="126"/>
                  </a:lnTo>
                  <a:lnTo>
                    <a:pt x="198" y="133"/>
                  </a:lnTo>
                  <a:lnTo>
                    <a:pt x="169" y="140"/>
                  </a:lnTo>
                  <a:lnTo>
                    <a:pt x="149" y="145"/>
                  </a:lnTo>
                  <a:lnTo>
                    <a:pt x="131" y="150"/>
                  </a:lnTo>
                  <a:lnTo>
                    <a:pt x="110" y="153"/>
                  </a:lnTo>
                  <a:lnTo>
                    <a:pt x="90" y="157"/>
                  </a:lnTo>
                  <a:lnTo>
                    <a:pt x="71" y="160"/>
                  </a:lnTo>
                  <a:lnTo>
                    <a:pt x="51" y="164"/>
                  </a:lnTo>
                  <a:lnTo>
                    <a:pt x="31" y="167"/>
                  </a:lnTo>
                  <a:lnTo>
                    <a:pt x="12" y="171"/>
                  </a:lnTo>
                  <a:lnTo>
                    <a:pt x="8" y="170"/>
                  </a:lnTo>
                  <a:lnTo>
                    <a:pt x="5" y="170"/>
                  </a:lnTo>
                  <a:lnTo>
                    <a:pt x="1" y="167"/>
                  </a:lnTo>
                  <a:lnTo>
                    <a:pt x="0" y="165"/>
                  </a:lnTo>
                  <a:lnTo>
                    <a:pt x="0" y="155"/>
                  </a:lnTo>
                  <a:lnTo>
                    <a:pt x="5" y="149"/>
                  </a:lnTo>
                  <a:lnTo>
                    <a:pt x="13" y="144"/>
                  </a:lnTo>
                  <a:lnTo>
                    <a:pt x="20" y="140"/>
                  </a:lnTo>
                  <a:lnTo>
                    <a:pt x="31" y="135"/>
                  </a:lnTo>
                  <a:lnTo>
                    <a:pt x="43" y="132"/>
                  </a:lnTo>
                  <a:lnTo>
                    <a:pt x="54" y="129"/>
                  </a:lnTo>
                  <a:lnTo>
                    <a:pt x="66" y="126"/>
                  </a:lnTo>
                  <a:lnTo>
                    <a:pt x="79" y="124"/>
                  </a:lnTo>
                  <a:lnTo>
                    <a:pt x="90" y="121"/>
                  </a:lnTo>
                  <a:lnTo>
                    <a:pt x="103" y="119"/>
                  </a:lnTo>
                  <a:lnTo>
                    <a:pt x="114" y="117"/>
                  </a:lnTo>
                  <a:lnTo>
                    <a:pt x="126" y="114"/>
                  </a:lnTo>
                  <a:lnTo>
                    <a:pt x="139" y="112"/>
                  </a:lnTo>
                  <a:lnTo>
                    <a:pt x="150" y="110"/>
                  </a:lnTo>
                  <a:lnTo>
                    <a:pt x="163" y="107"/>
                  </a:lnTo>
                  <a:lnTo>
                    <a:pt x="174" y="104"/>
                  </a:lnTo>
                  <a:lnTo>
                    <a:pt x="186" y="102"/>
                  </a:lnTo>
                  <a:lnTo>
                    <a:pt x="198" y="98"/>
                  </a:lnTo>
                  <a:lnTo>
                    <a:pt x="209" y="94"/>
                  </a:lnTo>
                  <a:lnTo>
                    <a:pt x="236" y="89"/>
                  </a:lnTo>
                  <a:lnTo>
                    <a:pt x="261" y="83"/>
                  </a:lnTo>
                  <a:lnTo>
                    <a:pt x="288" y="77"/>
                  </a:lnTo>
                  <a:lnTo>
                    <a:pt x="313" y="72"/>
                  </a:lnTo>
                  <a:lnTo>
                    <a:pt x="338" y="66"/>
                  </a:lnTo>
                  <a:lnTo>
                    <a:pt x="365" y="59"/>
                  </a:lnTo>
                  <a:lnTo>
                    <a:pt x="390" y="53"/>
                  </a:lnTo>
                  <a:lnTo>
                    <a:pt x="416" y="46"/>
                  </a:lnTo>
                  <a:lnTo>
                    <a:pt x="441" y="40"/>
                  </a:lnTo>
                  <a:lnTo>
                    <a:pt x="466" y="35"/>
                  </a:lnTo>
                  <a:lnTo>
                    <a:pt x="493" y="28"/>
                  </a:lnTo>
                  <a:lnTo>
                    <a:pt x="518" y="22"/>
                  </a:lnTo>
                  <a:lnTo>
                    <a:pt x="544" y="16"/>
                  </a:lnTo>
                  <a:lnTo>
                    <a:pt x="570" y="10"/>
                  </a:lnTo>
                  <a:lnTo>
                    <a:pt x="596" y="5"/>
                  </a:lnTo>
                  <a:lnTo>
                    <a:pt x="622" y="0"/>
                  </a:lnTo>
                  <a:lnTo>
                    <a:pt x="625" y="0"/>
                  </a:lnTo>
                  <a:lnTo>
                    <a:pt x="627" y="0"/>
                  </a:lnTo>
                  <a:lnTo>
                    <a:pt x="629" y="1"/>
                  </a:lnTo>
                  <a:lnTo>
                    <a:pt x="632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6" name="Freeform 62"/>
            <p:cNvSpPr>
              <a:spLocks/>
            </p:cNvSpPr>
            <p:nvPr/>
          </p:nvSpPr>
          <p:spPr bwMode="auto">
            <a:xfrm>
              <a:off x="1239" y="2213"/>
              <a:ext cx="64" cy="264"/>
            </a:xfrm>
            <a:custGeom>
              <a:avLst/>
              <a:gdLst>
                <a:gd name="T0" fmla="*/ 0 w 129"/>
                <a:gd name="T1" fmla="*/ 1 h 528"/>
                <a:gd name="T2" fmla="*/ 0 w 129"/>
                <a:gd name="T3" fmla="*/ 1 h 528"/>
                <a:gd name="T4" fmla="*/ 0 w 129"/>
                <a:gd name="T5" fmla="*/ 1 h 528"/>
                <a:gd name="T6" fmla="*/ 0 w 129"/>
                <a:gd name="T7" fmla="*/ 1 h 528"/>
                <a:gd name="T8" fmla="*/ 0 w 129"/>
                <a:gd name="T9" fmla="*/ 1 h 528"/>
                <a:gd name="T10" fmla="*/ 0 w 129"/>
                <a:gd name="T11" fmla="*/ 1 h 528"/>
                <a:gd name="T12" fmla="*/ 0 w 129"/>
                <a:gd name="T13" fmla="*/ 1 h 528"/>
                <a:gd name="T14" fmla="*/ 0 w 129"/>
                <a:gd name="T15" fmla="*/ 1 h 528"/>
                <a:gd name="T16" fmla="*/ 0 w 129"/>
                <a:gd name="T17" fmla="*/ 1 h 528"/>
                <a:gd name="T18" fmla="*/ 0 w 129"/>
                <a:gd name="T19" fmla="*/ 1 h 528"/>
                <a:gd name="T20" fmla="*/ 0 w 129"/>
                <a:gd name="T21" fmla="*/ 1 h 528"/>
                <a:gd name="T22" fmla="*/ 0 w 129"/>
                <a:gd name="T23" fmla="*/ 1 h 528"/>
                <a:gd name="T24" fmla="*/ 0 w 129"/>
                <a:gd name="T25" fmla="*/ 1 h 528"/>
                <a:gd name="T26" fmla="*/ 0 w 129"/>
                <a:gd name="T27" fmla="*/ 1 h 528"/>
                <a:gd name="T28" fmla="*/ 0 w 129"/>
                <a:gd name="T29" fmla="*/ 1 h 528"/>
                <a:gd name="T30" fmla="*/ 0 w 129"/>
                <a:gd name="T31" fmla="*/ 1 h 528"/>
                <a:gd name="T32" fmla="*/ 0 w 129"/>
                <a:gd name="T33" fmla="*/ 1 h 528"/>
                <a:gd name="T34" fmla="*/ 0 w 129"/>
                <a:gd name="T35" fmla="*/ 1 h 528"/>
                <a:gd name="T36" fmla="*/ 0 w 129"/>
                <a:gd name="T37" fmla="*/ 1 h 528"/>
                <a:gd name="T38" fmla="*/ 0 w 129"/>
                <a:gd name="T39" fmla="*/ 1 h 528"/>
                <a:gd name="T40" fmla="*/ 0 w 129"/>
                <a:gd name="T41" fmla="*/ 1 h 528"/>
                <a:gd name="T42" fmla="*/ 0 w 129"/>
                <a:gd name="T43" fmla="*/ 1 h 528"/>
                <a:gd name="T44" fmla="*/ 0 w 129"/>
                <a:gd name="T45" fmla="*/ 1 h 528"/>
                <a:gd name="T46" fmla="*/ 0 w 129"/>
                <a:gd name="T47" fmla="*/ 1 h 528"/>
                <a:gd name="T48" fmla="*/ 0 w 129"/>
                <a:gd name="T49" fmla="*/ 1 h 528"/>
                <a:gd name="T50" fmla="*/ 0 w 129"/>
                <a:gd name="T51" fmla="*/ 1 h 528"/>
                <a:gd name="T52" fmla="*/ 0 w 129"/>
                <a:gd name="T53" fmla="*/ 1 h 528"/>
                <a:gd name="T54" fmla="*/ 0 w 129"/>
                <a:gd name="T55" fmla="*/ 1 h 528"/>
                <a:gd name="T56" fmla="*/ 0 w 129"/>
                <a:gd name="T57" fmla="*/ 1 h 528"/>
                <a:gd name="T58" fmla="*/ 0 w 129"/>
                <a:gd name="T59" fmla="*/ 1 h 528"/>
                <a:gd name="T60" fmla="*/ 0 w 129"/>
                <a:gd name="T61" fmla="*/ 1 h 528"/>
                <a:gd name="T62" fmla="*/ 0 w 129"/>
                <a:gd name="T63" fmla="*/ 1 h 528"/>
                <a:gd name="T64" fmla="*/ 0 w 129"/>
                <a:gd name="T65" fmla="*/ 0 h 528"/>
                <a:gd name="T66" fmla="*/ 0 w 129"/>
                <a:gd name="T67" fmla="*/ 1 h 528"/>
                <a:gd name="T68" fmla="*/ 0 w 129"/>
                <a:gd name="T69" fmla="*/ 1 h 5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9"/>
                <a:gd name="T106" fmla="*/ 0 h 528"/>
                <a:gd name="T107" fmla="*/ 129 w 129"/>
                <a:gd name="T108" fmla="*/ 528 h 5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9" h="528">
                  <a:moveTo>
                    <a:pt x="129" y="9"/>
                  </a:moveTo>
                  <a:lnTo>
                    <a:pt x="126" y="32"/>
                  </a:lnTo>
                  <a:lnTo>
                    <a:pt x="126" y="57"/>
                  </a:lnTo>
                  <a:lnTo>
                    <a:pt x="126" y="81"/>
                  </a:lnTo>
                  <a:lnTo>
                    <a:pt x="124" y="104"/>
                  </a:lnTo>
                  <a:lnTo>
                    <a:pt x="125" y="114"/>
                  </a:lnTo>
                  <a:lnTo>
                    <a:pt x="124" y="125"/>
                  </a:lnTo>
                  <a:lnTo>
                    <a:pt x="119" y="134"/>
                  </a:lnTo>
                  <a:lnTo>
                    <a:pt x="112" y="142"/>
                  </a:lnTo>
                  <a:lnTo>
                    <a:pt x="107" y="144"/>
                  </a:lnTo>
                  <a:lnTo>
                    <a:pt x="102" y="146"/>
                  </a:lnTo>
                  <a:lnTo>
                    <a:pt x="96" y="148"/>
                  </a:lnTo>
                  <a:lnTo>
                    <a:pt x="91" y="148"/>
                  </a:lnTo>
                  <a:lnTo>
                    <a:pt x="86" y="148"/>
                  </a:lnTo>
                  <a:lnTo>
                    <a:pt x="80" y="148"/>
                  </a:lnTo>
                  <a:lnTo>
                    <a:pt x="74" y="146"/>
                  </a:lnTo>
                  <a:lnTo>
                    <a:pt x="69" y="144"/>
                  </a:lnTo>
                  <a:lnTo>
                    <a:pt x="65" y="143"/>
                  </a:lnTo>
                  <a:lnTo>
                    <a:pt x="62" y="141"/>
                  </a:lnTo>
                  <a:lnTo>
                    <a:pt x="58" y="140"/>
                  </a:lnTo>
                  <a:lnTo>
                    <a:pt x="54" y="138"/>
                  </a:lnTo>
                  <a:lnTo>
                    <a:pt x="49" y="146"/>
                  </a:lnTo>
                  <a:lnTo>
                    <a:pt x="43" y="235"/>
                  </a:lnTo>
                  <a:lnTo>
                    <a:pt x="40" y="325"/>
                  </a:lnTo>
                  <a:lnTo>
                    <a:pt x="36" y="415"/>
                  </a:lnTo>
                  <a:lnTo>
                    <a:pt x="33" y="503"/>
                  </a:lnTo>
                  <a:lnTo>
                    <a:pt x="32" y="510"/>
                  </a:lnTo>
                  <a:lnTo>
                    <a:pt x="32" y="516"/>
                  </a:lnTo>
                  <a:lnTo>
                    <a:pt x="30" y="522"/>
                  </a:lnTo>
                  <a:lnTo>
                    <a:pt x="27" y="528"/>
                  </a:lnTo>
                  <a:lnTo>
                    <a:pt x="21" y="528"/>
                  </a:lnTo>
                  <a:lnTo>
                    <a:pt x="18" y="525"/>
                  </a:lnTo>
                  <a:lnTo>
                    <a:pt x="15" y="519"/>
                  </a:lnTo>
                  <a:lnTo>
                    <a:pt x="13" y="514"/>
                  </a:lnTo>
                  <a:lnTo>
                    <a:pt x="7" y="450"/>
                  </a:lnTo>
                  <a:lnTo>
                    <a:pt x="4" y="384"/>
                  </a:lnTo>
                  <a:lnTo>
                    <a:pt x="2" y="318"/>
                  </a:lnTo>
                  <a:lnTo>
                    <a:pt x="0" y="251"/>
                  </a:lnTo>
                  <a:lnTo>
                    <a:pt x="2" y="221"/>
                  </a:lnTo>
                  <a:lnTo>
                    <a:pt x="3" y="190"/>
                  </a:lnTo>
                  <a:lnTo>
                    <a:pt x="4" y="159"/>
                  </a:lnTo>
                  <a:lnTo>
                    <a:pt x="5" y="130"/>
                  </a:lnTo>
                  <a:lnTo>
                    <a:pt x="7" y="120"/>
                  </a:lnTo>
                  <a:lnTo>
                    <a:pt x="10" y="111"/>
                  </a:lnTo>
                  <a:lnTo>
                    <a:pt x="14" y="102"/>
                  </a:lnTo>
                  <a:lnTo>
                    <a:pt x="22" y="96"/>
                  </a:lnTo>
                  <a:lnTo>
                    <a:pt x="28" y="95"/>
                  </a:lnTo>
                  <a:lnTo>
                    <a:pt x="34" y="93"/>
                  </a:lnTo>
                  <a:lnTo>
                    <a:pt x="40" y="95"/>
                  </a:lnTo>
                  <a:lnTo>
                    <a:pt x="46" y="96"/>
                  </a:lnTo>
                  <a:lnTo>
                    <a:pt x="50" y="99"/>
                  </a:lnTo>
                  <a:lnTo>
                    <a:pt x="55" y="102"/>
                  </a:lnTo>
                  <a:lnTo>
                    <a:pt x="59" y="104"/>
                  </a:lnTo>
                  <a:lnTo>
                    <a:pt x="64" y="105"/>
                  </a:lnTo>
                  <a:lnTo>
                    <a:pt x="70" y="105"/>
                  </a:lnTo>
                  <a:lnTo>
                    <a:pt x="76" y="105"/>
                  </a:lnTo>
                  <a:lnTo>
                    <a:pt x="80" y="105"/>
                  </a:lnTo>
                  <a:lnTo>
                    <a:pt x="86" y="105"/>
                  </a:lnTo>
                  <a:lnTo>
                    <a:pt x="94" y="96"/>
                  </a:lnTo>
                  <a:lnTo>
                    <a:pt x="96" y="85"/>
                  </a:lnTo>
                  <a:lnTo>
                    <a:pt x="96" y="73"/>
                  </a:lnTo>
                  <a:lnTo>
                    <a:pt x="99" y="62"/>
                  </a:lnTo>
                  <a:lnTo>
                    <a:pt x="101" y="46"/>
                  </a:lnTo>
                  <a:lnTo>
                    <a:pt x="103" y="30"/>
                  </a:lnTo>
                  <a:lnTo>
                    <a:pt x="107" y="15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3" y="2"/>
                  </a:lnTo>
                  <a:lnTo>
                    <a:pt x="126" y="5"/>
                  </a:lnTo>
                  <a:lnTo>
                    <a:pt x="129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7" name="Freeform 63"/>
            <p:cNvSpPr>
              <a:spLocks/>
            </p:cNvSpPr>
            <p:nvPr/>
          </p:nvSpPr>
          <p:spPr bwMode="auto">
            <a:xfrm>
              <a:off x="1280" y="1704"/>
              <a:ext cx="49" cy="207"/>
            </a:xfrm>
            <a:custGeom>
              <a:avLst/>
              <a:gdLst>
                <a:gd name="T0" fmla="*/ 1 w 98"/>
                <a:gd name="T1" fmla="*/ 1 h 414"/>
                <a:gd name="T2" fmla="*/ 1 w 98"/>
                <a:gd name="T3" fmla="*/ 0 h 414"/>
                <a:gd name="T4" fmla="*/ 1 w 98"/>
                <a:gd name="T5" fmla="*/ 0 h 414"/>
                <a:gd name="T6" fmla="*/ 1 w 98"/>
                <a:gd name="T7" fmla="*/ 1 h 414"/>
                <a:gd name="T8" fmla="*/ 1 w 98"/>
                <a:gd name="T9" fmla="*/ 1 h 414"/>
                <a:gd name="T10" fmla="*/ 1 w 98"/>
                <a:gd name="T11" fmla="*/ 1 h 414"/>
                <a:gd name="T12" fmla="*/ 1 w 98"/>
                <a:gd name="T13" fmla="*/ 1 h 414"/>
                <a:gd name="T14" fmla="*/ 1 w 98"/>
                <a:gd name="T15" fmla="*/ 1 h 414"/>
                <a:gd name="T16" fmla="*/ 1 w 98"/>
                <a:gd name="T17" fmla="*/ 1 h 414"/>
                <a:gd name="T18" fmla="*/ 1 w 98"/>
                <a:gd name="T19" fmla="*/ 1 h 414"/>
                <a:gd name="T20" fmla="*/ 1 w 98"/>
                <a:gd name="T21" fmla="*/ 1 h 414"/>
                <a:gd name="T22" fmla="*/ 1 w 98"/>
                <a:gd name="T23" fmla="*/ 1 h 414"/>
                <a:gd name="T24" fmla="*/ 1 w 98"/>
                <a:gd name="T25" fmla="*/ 1 h 414"/>
                <a:gd name="T26" fmla="*/ 1 w 98"/>
                <a:gd name="T27" fmla="*/ 1 h 414"/>
                <a:gd name="T28" fmla="*/ 1 w 98"/>
                <a:gd name="T29" fmla="*/ 1 h 414"/>
                <a:gd name="T30" fmla="*/ 1 w 98"/>
                <a:gd name="T31" fmla="*/ 1 h 414"/>
                <a:gd name="T32" fmla="*/ 1 w 98"/>
                <a:gd name="T33" fmla="*/ 1 h 414"/>
                <a:gd name="T34" fmla="*/ 1 w 98"/>
                <a:gd name="T35" fmla="*/ 1 h 414"/>
                <a:gd name="T36" fmla="*/ 1 w 98"/>
                <a:gd name="T37" fmla="*/ 1 h 414"/>
                <a:gd name="T38" fmla="*/ 1 w 98"/>
                <a:gd name="T39" fmla="*/ 1 h 414"/>
                <a:gd name="T40" fmla="*/ 1 w 98"/>
                <a:gd name="T41" fmla="*/ 1 h 414"/>
                <a:gd name="T42" fmla="*/ 1 w 98"/>
                <a:gd name="T43" fmla="*/ 1 h 414"/>
                <a:gd name="T44" fmla="*/ 1 w 98"/>
                <a:gd name="T45" fmla="*/ 1 h 414"/>
                <a:gd name="T46" fmla="*/ 1 w 98"/>
                <a:gd name="T47" fmla="*/ 1 h 414"/>
                <a:gd name="T48" fmla="*/ 1 w 98"/>
                <a:gd name="T49" fmla="*/ 1 h 414"/>
                <a:gd name="T50" fmla="*/ 1 w 98"/>
                <a:gd name="T51" fmla="*/ 1 h 414"/>
                <a:gd name="T52" fmla="*/ 1 w 98"/>
                <a:gd name="T53" fmla="*/ 1 h 414"/>
                <a:gd name="T54" fmla="*/ 1 w 98"/>
                <a:gd name="T55" fmla="*/ 1 h 414"/>
                <a:gd name="T56" fmla="*/ 1 w 98"/>
                <a:gd name="T57" fmla="*/ 1 h 414"/>
                <a:gd name="T58" fmla="*/ 0 w 98"/>
                <a:gd name="T59" fmla="*/ 1 h 414"/>
                <a:gd name="T60" fmla="*/ 1 w 98"/>
                <a:gd name="T61" fmla="*/ 1 h 414"/>
                <a:gd name="T62" fmla="*/ 1 w 98"/>
                <a:gd name="T63" fmla="*/ 1 h 414"/>
                <a:gd name="T64" fmla="*/ 1 w 98"/>
                <a:gd name="T65" fmla="*/ 1 h 414"/>
                <a:gd name="T66" fmla="*/ 1 w 98"/>
                <a:gd name="T67" fmla="*/ 1 h 414"/>
                <a:gd name="T68" fmla="*/ 1 w 98"/>
                <a:gd name="T69" fmla="*/ 1 h 414"/>
                <a:gd name="T70" fmla="*/ 1 w 98"/>
                <a:gd name="T71" fmla="*/ 1 h 414"/>
                <a:gd name="T72" fmla="*/ 1 w 98"/>
                <a:gd name="T73" fmla="*/ 1 h 414"/>
                <a:gd name="T74" fmla="*/ 1 w 98"/>
                <a:gd name="T75" fmla="*/ 1 h 414"/>
                <a:gd name="T76" fmla="*/ 1 w 98"/>
                <a:gd name="T77" fmla="*/ 1 h 414"/>
                <a:gd name="T78" fmla="*/ 1 w 98"/>
                <a:gd name="T79" fmla="*/ 1 h 414"/>
                <a:gd name="T80" fmla="*/ 1 w 98"/>
                <a:gd name="T81" fmla="*/ 1 h 414"/>
                <a:gd name="T82" fmla="*/ 1 w 98"/>
                <a:gd name="T83" fmla="*/ 1 h 414"/>
                <a:gd name="T84" fmla="*/ 1 w 98"/>
                <a:gd name="T85" fmla="*/ 1 h 414"/>
                <a:gd name="T86" fmla="*/ 1 w 98"/>
                <a:gd name="T87" fmla="*/ 1 h 414"/>
                <a:gd name="T88" fmla="*/ 1 w 98"/>
                <a:gd name="T89" fmla="*/ 1 h 414"/>
                <a:gd name="T90" fmla="*/ 1 w 98"/>
                <a:gd name="T91" fmla="*/ 1 h 414"/>
                <a:gd name="T92" fmla="*/ 1 w 98"/>
                <a:gd name="T93" fmla="*/ 1 h 414"/>
                <a:gd name="T94" fmla="*/ 1 w 98"/>
                <a:gd name="T95" fmla="*/ 1 h 414"/>
                <a:gd name="T96" fmla="*/ 1 w 98"/>
                <a:gd name="T97" fmla="*/ 1 h 414"/>
                <a:gd name="T98" fmla="*/ 1 w 98"/>
                <a:gd name="T99" fmla="*/ 1 h 414"/>
                <a:gd name="T100" fmla="*/ 1 w 98"/>
                <a:gd name="T101" fmla="*/ 1 h 414"/>
                <a:gd name="T102" fmla="*/ 1 w 98"/>
                <a:gd name="T103" fmla="*/ 1 h 414"/>
                <a:gd name="T104" fmla="*/ 1 w 98"/>
                <a:gd name="T105" fmla="*/ 1 h 414"/>
                <a:gd name="T106" fmla="*/ 1 w 98"/>
                <a:gd name="T107" fmla="*/ 1 h 414"/>
                <a:gd name="T108" fmla="*/ 1 w 98"/>
                <a:gd name="T109" fmla="*/ 1 h 414"/>
                <a:gd name="T110" fmla="*/ 1 w 98"/>
                <a:gd name="T111" fmla="*/ 1 h 414"/>
                <a:gd name="T112" fmla="*/ 1 w 98"/>
                <a:gd name="T113" fmla="*/ 1 h 414"/>
                <a:gd name="T114" fmla="*/ 1 w 98"/>
                <a:gd name="T115" fmla="*/ 1 h 41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8"/>
                <a:gd name="T175" fmla="*/ 0 h 414"/>
                <a:gd name="T176" fmla="*/ 98 w 98"/>
                <a:gd name="T177" fmla="*/ 414 h 41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8" h="414">
                  <a:moveTo>
                    <a:pt x="97" y="5"/>
                  </a:moveTo>
                  <a:lnTo>
                    <a:pt x="98" y="0"/>
                  </a:lnTo>
                  <a:lnTo>
                    <a:pt x="96" y="0"/>
                  </a:lnTo>
                  <a:lnTo>
                    <a:pt x="93" y="2"/>
                  </a:lnTo>
                  <a:lnTo>
                    <a:pt x="91" y="3"/>
                  </a:lnTo>
                  <a:lnTo>
                    <a:pt x="86" y="11"/>
                  </a:lnTo>
                  <a:lnTo>
                    <a:pt x="79" y="18"/>
                  </a:lnTo>
                  <a:lnTo>
                    <a:pt x="72" y="26"/>
                  </a:lnTo>
                  <a:lnTo>
                    <a:pt x="65" y="34"/>
                  </a:lnTo>
                  <a:lnTo>
                    <a:pt x="59" y="42"/>
                  </a:lnTo>
                  <a:lnTo>
                    <a:pt x="55" y="49"/>
                  </a:lnTo>
                  <a:lnTo>
                    <a:pt x="51" y="57"/>
                  </a:lnTo>
                  <a:lnTo>
                    <a:pt x="50" y="64"/>
                  </a:lnTo>
                  <a:lnTo>
                    <a:pt x="48" y="76"/>
                  </a:lnTo>
                  <a:lnTo>
                    <a:pt x="43" y="82"/>
                  </a:lnTo>
                  <a:lnTo>
                    <a:pt x="43" y="87"/>
                  </a:lnTo>
                  <a:lnTo>
                    <a:pt x="50" y="98"/>
                  </a:lnTo>
                  <a:lnTo>
                    <a:pt x="60" y="106"/>
                  </a:lnTo>
                  <a:lnTo>
                    <a:pt x="66" y="108"/>
                  </a:lnTo>
                  <a:lnTo>
                    <a:pt x="68" y="107"/>
                  </a:lnTo>
                  <a:lnTo>
                    <a:pt x="68" y="106"/>
                  </a:lnTo>
                  <a:lnTo>
                    <a:pt x="63" y="115"/>
                  </a:lnTo>
                  <a:lnTo>
                    <a:pt x="59" y="121"/>
                  </a:lnTo>
                  <a:lnTo>
                    <a:pt x="52" y="138"/>
                  </a:lnTo>
                  <a:lnTo>
                    <a:pt x="42" y="163"/>
                  </a:lnTo>
                  <a:lnTo>
                    <a:pt x="29" y="198"/>
                  </a:lnTo>
                  <a:lnTo>
                    <a:pt x="18" y="237"/>
                  </a:lnTo>
                  <a:lnTo>
                    <a:pt x="7" y="282"/>
                  </a:lnTo>
                  <a:lnTo>
                    <a:pt x="1" y="330"/>
                  </a:lnTo>
                  <a:lnTo>
                    <a:pt x="0" y="379"/>
                  </a:lnTo>
                  <a:lnTo>
                    <a:pt x="6" y="384"/>
                  </a:lnTo>
                  <a:lnTo>
                    <a:pt x="13" y="388"/>
                  </a:lnTo>
                  <a:lnTo>
                    <a:pt x="20" y="393"/>
                  </a:lnTo>
                  <a:lnTo>
                    <a:pt x="27" y="398"/>
                  </a:lnTo>
                  <a:lnTo>
                    <a:pt x="34" y="402"/>
                  </a:lnTo>
                  <a:lnTo>
                    <a:pt x="41" y="406"/>
                  </a:lnTo>
                  <a:lnTo>
                    <a:pt x="48" y="409"/>
                  </a:lnTo>
                  <a:lnTo>
                    <a:pt x="53" y="411"/>
                  </a:lnTo>
                  <a:lnTo>
                    <a:pt x="61" y="414"/>
                  </a:lnTo>
                  <a:lnTo>
                    <a:pt x="65" y="411"/>
                  </a:lnTo>
                  <a:lnTo>
                    <a:pt x="64" y="401"/>
                  </a:lnTo>
                  <a:lnTo>
                    <a:pt x="63" y="379"/>
                  </a:lnTo>
                  <a:lnTo>
                    <a:pt x="63" y="326"/>
                  </a:lnTo>
                  <a:lnTo>
                    <a:pt x="66" y="244"/>
                  </a:lnTo>
                  <a:lnTo>
                    <a:pt x="72" y="166"/>
                  </a:lnTo>
                  <a:lnTo>
                    <a:pt x="76" y="123"/>
                  </a:lnTo>
                  <a:lnTo>
                    <a:pt x="80" y="113"/>
                  </a:lnTo>
                  <a:lnTo>
                    <a:pt x="80" y="107"/>
                  </a:lnTo>
                  <a:lnTo>
                    <a:pt x="78" y="101"/>
                  </a:lnTo>
                  <a:lnTo>
                    <a:pt x="71" y="94"/>
                  </a:lnTo>
                  <a:lnTo>
                    <a:pt x="67" y="86"/>
                  </a:lnTo>
                  <a:lnTo>
                    <a:pt x="68" y="77"/>
                  </a:lnTo>
                  <a:lnTo>
                    <a:pt x="72" y="68"/>
                  </a:lnTo>
                  <a:lnTo>
                    <a:pt x="73" y="56"/>
                  </a:lnTo>
                  <a:lnTo>
                    <a:pt x="76" y="47"/>
                  </a:lnTo>
                  <a:lnTo>
                    <a:pt x="83" y="32"/>
                  </a:lnTo>
                  <a:lnTo>
                    <a:pt x="91" y="17"/>
                  </a:lnTo>
                  <a:lnTo>
                    <a:pt x="97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pic>
        <p:nvPicPr>
          <p:cNvPr id="58" name="Picture 67" descr="j039813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095461"/>
            <a:ext cx="2905806" cy="3148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5992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 b="1" cap="small" dirty="0">
                <a:solidFill>
                  <a:srgbClr val="00B0F0"/>
                </a:solidFill>
                <a:latin typeface="Comic Sans MS" panose="030F0702030302020204" pitchFamily="66" charset="0"/>
              </a:rPr>
              <a:t>Знакомство с гласными звуками</a:t>
            </a:r>
            <a:endParaRPr lang="ru-RU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600200"/>
            <a:ext cx="7600928" cy="4525963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ru-RU" altLang="ru-RU" sz="2800" dirty="0">
                <a:solidFill>
                  <a:srgbClr val="00B0F0"/>
                </a:solidFill>
                <a:latin typeface="Comic Sans MS" panose="030F0702030302020204" pitchFamily="66" charset="0"/>
                <a:cs typeface="Arial" charset="0"/>
              </a:rPr>
              <a:t>Звуки, при образовании которых, воздух проходит свободно (ему ничто «не мешает»-ни губы, ни зубы, ни язык) называются гласными.</a:t>
            </a:r>
          </a:p>
          <a:p>
            <a:endParaRPr lang="ru-RU" sz="28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915555" y="3971925"/>
            <a:ext cx="609600" cy="609600"/>
          </a:xfrm>
          <a:prstGeom prst="rect">
            <a:avLst/>
          </a:prstGeom>
          <a:solidFill>
            <a:srgbClr val="FF3300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5" name="Прямоугольник 34"/>
          <p:cNvSpPr>
            <a:spLocks noChangeArrowheads="1"/>
          </p:cNvSpPr>
          <p:nvPr/>
        </p:nvSpPr>
        <p:spPr bwMode="auto">
          <a:xfrm>
            <a:off x="1907704" y="3971925"/>
            <a:ext cx="4572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omic Sans MS" panose="030F0702030302020204" pitchFamily="66" charset="0"/>
              </a:rPr>
              <a:t>красные фишки  обозначают гласные звуки</a:t>
            </a:r>
          </a:p>
        </p:txBody>
      </p:sp>
    </p:spTree>
    <p:extLst>
      <p:ext uri="{BB962C8B-B14F-4D97-AF65-F5344CB8AC3E}">
        <p14:creationId xmlns:p14="http://schemas.microsoft.com/office/powerpoint/2010/main" xmlns="" val="152250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90870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29E10E7-7454-4191-A4C6-F63508B332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TS101908704</Template>
  <TotalTime>740</TotalTime>
  <Words>386</Words>
  <Application>Microsoft Office PowerPoint</Application>
  <PresentationFormat>Экран (4:3)</PresentationFormat>
  <Paragraphs>61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TS101908704</vt:lpstr>
      <vt:lpstr>Звуковой анализ слова и дидактические игры по формированию навыков звукового анализа </vt:lpstr>
      <vt:lpstr>Слайд 2</vt:lpstr>
      <vt:lpstr>  ФОНЕМАТИЧЕСКИЙ СЛУХ ВКЛЮЧАЕТ  В СЕБЯ:  </vt:lpstr>
      <vt:lpstr>Слайд 4</vt:lpstr>
      <vt:lpstr> ФОНЕМАТИЧЕСКОЕ  ВОСПРИЯТИЕ ВКЛЮЧАЕТ В СЕБЯ: </vt:lpstr>
      <vt:lpstr> Звуковой  анализ   </vt:lpstr>
      <vt:lpstr>Виды ошибок при чтении и письме</vt:lpstr>
      <vt:lpstr>Слайд 8</vt:lpstr>
      <vt:lpstr>Знакомство с гласными звуками</vt:lpstr>
      <vt:lpstr>Слайд 10</vt:lpstr>
      <vt:lpstr>Слайд 11</vt:lpstr>
      <vt:lpstr>Слайд 12</vt:lpstr>
      <vt:lpstr>Слайд 13</vt:lpstr>
      <vt:lpstr>Игровые упражнения</vt:lpstr>
      <vt:lpstr>Выделение звука из слов (есть такой звук или нет?)</vt:lpstr>
      <vt:lpstr>  Учимся определять место звука в слове (начало, середина, конец) </vt:lpstr>
      <vt:lpstr>Слайд 17</vt:lpstr>
      <vt:lpstr>Слайд 18</vt:lpstr>
      <vt:lpstr>Закрепление навыка  звукового анализа слов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Звуковой анализ слова и дидактические игры по формированию навыков звукового анализа</dc:title>
  <dc:creator>RePack by Diakov</dc:creator>
  <dc:description>Шаблон оформления
Корпорация Майкрософт</dc:description>
  <cp:lastModifiedBy>Кравцовы</cp:lastModifiedBy>
  <cp:revision>32</cp:revision>
  <dcterms:created xsi:type="dcterms:W3CDTF">2016-11-01T13:56:26Z</dcterms:created>
  <dcterms:modified xsi:type="dcterms:W3CDTF">2016-11-29T14:16:34Z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TC019087049991</vt:lpwstr>
  </property>
</Properties>
</file>