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965E-9CB1-422A-92A2-3E106665B243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959E8-B98F-49A3-8E1C-4D34D9EC6CC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965E-9CB1-422A-92A2-3E106665B243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959E8-B98F-49A3-8E1C-4D34D9EC6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965E-9CB1-422A-92A2-3E106665B243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959E8-B98F-49A3-8E1C-4D34D9EC6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965E-9CB1-422A-92A2-3E106665B243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959E8-B98F-49A3-8E1C-4D34D9EC6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965E-9CB1-422A-92A2-3E106665B243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42959E8-B98F-49A3-8E1C-4D34D9EC6CC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965E-9CB1-422A-92A2-3E106665B243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959E8-B98F-49A3-8E1C-4D34D9EC6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965E-9CB1-422A-92A2-3E106665B243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959E8-B98F-49A3-8E1C-4D34D9EC6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965E-9CB1-422A-92A2-3E106665B243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959E8-B98F-49A3-8E1C-4D34D9EC6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965E-9CB1-422A-92A2-3E106665B243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959E8-B98F-49A3-8E1C-4D34D9EC6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965E-9CB1-422A-92A2-3E106665B243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959E8-B98F-49A3-8E1C-4D34D9EC6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965E-9CB1-422A-92A2-3E106665B243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959E8-B98F-49A3-8E1C-4D34D9EC6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A0D965E-9CB1-422A-92A2-3E106665B243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42959E8-B98F-49A3-8E1C-4D34D9EC6CC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Развлекательная программа </a:t>
            </a:r>
            <a:r>
              <a:rPr lang="ru-RU" sz="3600" dirty="0" smtClean="0">
                <a:solidFill>
                  <a:srgbClr val="00B050"/>
                </a:solidFill>
              </a:rPr>
              <a:t/>
            </a:r>
            <a:br>
              <a:rPr lang="ru-RU" sz="3600" dirty="0" smtClean="0">
                <a:solidFill>
                  <a:srgbClr val="00B050"/>
                </a:solidFill>
              </a:rPr>
            </a:br>
            <a:r>
              <a:rPr lang="ru-RU" sz="3600" dirty="0" smtClean="0">
                <a:solidFill>
                  <a:srgbClr val="00B050"/>
                </a:solidFill>
              </a:rPr>
              <a:t>«</a:t>
            </a:r>
            <a:r>
              <a:rPr lang="ru-RU" sz="3600" dirty="0" smtClean="0">
                <a:solidFill>
                  <a:srgbClr val="00B050"/>
                </a:solidFill>
              </a:rPr>
              <a:t>Мы будущие </a:t>
            </a:r>
            <a:r>
              <a:rPr lang="ru-RU" sz="3600" dirty="0" smtClean="0">
                <a:solidFill>
                  <a:srgbClr val="00B050"/>
                </a:solidFill>
              </a:rPr>
              <a:t>Защитники Отечества</a:t>
            </a:r>
            <a:r>
              <a:rPr lang="ru-RU" sz="3600" dirty="0" smtClean="0">
                <a:solidFill>
                  <a:srgbClr val="00B050"/>
                </a:solidFill>
              </a:rPr>
              <a:t>»</a:t>
            </a: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786058"/>
            <a:ext cx="4038600" cy="30289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71612"/>
            <a:ext cx="4038600" cy="30289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Фото 2015-16\С днем защитника зол рыб\IMG_386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500438"/>
            <a:ext cx="4038600" cy="30289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00042"/>
            <a:ext cx="4038600" cy="30289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85860"/>
            <a:ext cx="4038600" cy="30289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2051" name="Picture 3" descr="E:\Фото 2015-16\С днем защитника зол рыб\IMG_387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4038600" cy="30289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410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071810"/>
            <a:ext cx="4038600" cy="30289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</TotalTime>
  <Words>2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Развлекательная программа  «Мы будущие Защитники Отечества»</vt:lpstr>
      <vt:lpstr>Слайд 2</vt:lpstr>
      <vt:lpstr>Слайд 3</vt:lpstr>
      <vt:lpstr>Слайд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2016-02-20T10:54:39Z</dcterms:created>
  <dcterms:modified xsi:type="dcterms:W3CDTF">2016-02-20T11:18:35Z</dcterms:modified>
</cp:coreProperties>
</file>