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6" r:id="rId8"/>
    <p:sldId id="262" r:id="rId9"/>
    <p:sldId id="263" r:id="rId10"/>
    <p:sldId id="264" r:id="rId11"/>
    <p:sldId id="261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B3A9-9016-4097-B8F8-E1232534FA87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A8C3-F616-45DC-9420-4665DD7F9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B3A9-9016-4097-B8F8-E1232534FA87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A8C3-F616-45DC-9420-4665DD7F9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B3A9-9016-4097-B8F8-E1232534FA87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A8C3-F616-45DC-9420-4665DD7F9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B3A9-9016-4097-B8F8-E1232534FA87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A8C3-F616-45DC-9420-4665DD7F9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B3A9-9016-4097-B8F8-E1232534FA87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A8C3-F616-45DC-9420-4665DD7F9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B3A9-9016-4097-B8F8-E1232534FA87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A8C3-F616-45DC-9420-4665DD7F9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B3A9-9016-4097-B8F8-E1232534FA87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A8C3-F616-45DC-9420-4665DD7F9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B3A9-9016-4097-B8F8-E1232534FA87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A8C3-F616-45DC-9420-4665DD7F9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B3A9-9016-4097-B8F8-E1232534FA87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A8C3-F616-45DC-9420-4665DD7F9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B3A9-9016-4097-B8F8-E1232534FA87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A8C3-F616-45DC-9420-4665DD7F9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B3A9-9016-4097-B8F8-E1232534FA87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C5A8C3-F616-45DC-9420-4665DD7F9C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A5B3A9-9016-4097-B8F8-E1232534FA87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C5A8C3-F616-45DC-9420-4665DD7F9C0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9 ДЕКАБРЯ–</a:t>
            </a:r>
            <a:br>
              <a:rPr lang="ru-RU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</a:br>
            <a:r>
              <a:rPr lang="ru-RU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ДЕНЬ ГЕРОЕВ ОТЕЧЕСТВА</a:t>
            </a:r>
            <a:endParaRPr lang="ru-RU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581128"/>
            <a:ext cx="4464496" cy="151216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endParaRPr lang="ru-RU" dirty="0" smtClean="0">
              <a:ln w="1905"/>
              <a:solidFill>
                <a:srgbClr val="CC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Rubius" pitchFamily="2" charset="0"/>
            </a:endParaRPr>
          </a:p>
          <a:p>
            <a:pPr>
              <a:spcBef>
                <a:spcPts val="0"/>
              </a:spcBef>
            </a:pPr>
            <a:endParaRPr lang="ru-RU" dirty="0" smtClean="0">
              <a:ln w="1905"/>
              <a:solidFill>
                <a:srgbClr val="CC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Rubius" pitchFamily="2" charset="0"/>
            </a:endParaRPr>
          </a:p>
          <a:p>
            <a:pPr>
              <a:spcBef>
                <a:spcPts val="0"/>
              </a:spcBef>
            </a:pPr>
            <a:r>
              <a:rPr lang="ru-RU" dirty="0" smtClean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Rubius" pitchFamily="2" charset="0"/>
              </a:rPr>
              <a:t>Николаева Наталия  Алексеевна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Rubius" pitchFamily="2" charset="0"/>
              </a:rPr>
              <a:t>учитель начальных классов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0648"/>
            <a:ext cx="84969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БОУ  «</a:t>
            </a:r>
            <a:r>
              <a:rPr lang="ru-RU" sz="14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Цивильская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общеобразовательная школа-интернат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для обучающихся   с ограниченными возможностями здоровья №1»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Министерства образования и молодежной политики Чувашской Республики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День Героев Отечества –важная для нас памятная дата, которая является продолжением исторических традиций и способом сохранения памяти о том, какие подвиги были совершены героями нашей страны. Мы не только отдаем дань памяти героическим предкам, но и чествуем ныне живущих Героев.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7170" name="Picture 2" descr="C:\Users\School\Downloads\1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44824"/>
            <a:ext cx="4038600" cy="37408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School\Downloads\09_1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5848350" cy="3133725"/>
          </a:xfrm>
          <a:prstGeom prst="rect">
            <a:avLst/>
          </a:prstGeom>
          <a:noFill/>
        </p:spPr>
      </p:pic>
      <p:pic>
        <p:nvPicPr>
          <p:cNvPr id="8195" name="Picture 3" descr="C:\Users\School\Downloads\23.02_plakat_DayOfHeroes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2838" y="2924944"/>
            <a:ext cx="6191162" cy="3933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chool\Downloads\proxy.imgsmail.ru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9 декабря –ДЕНЬ </a:t>
            </a:r>
            <a:br>
              <a:rPr lang="ru-RU" dirty="0" smtClean="0"/>
            </a:br>
            <a:r>
              <a:rPr lang="ru-RU" dirty="0" smtClean="0"/>
              <a:t>ГЕРОЕВ ОТЕЧЕСТВА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lang="ru-RU" b="1" i="1" dirty="0" smtClean="0">
                <a:solidFill>
                  <a:srgbClr val="7030A0"/>
                </a:solidFill>
              </a:rPr>
              <a:t>Праздник «День героев отечества» в нашей стране отмечается ежегодно 9 декабря. Впервые в нашей стране День Героев Отечества был отмечен в декабре 2007 года. 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chool\Downloads\11997_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8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В этот день мы отдаем дань памяти и уважения тем, кто стал образцом чести и доблести, преданного служения Отчизне. Тем, кто своим самоотверженным трудом и беспримерной отвагой закладывал основы для процветания и укрепления Российского государства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   </a:t>
            </a:r>
            <a:r>
              <a:rPr lang="ru-RU" b="1" dirty="0" smtClean="0"/>
              <a:t>ОРДЕН СВЯТОГО ГЕОРГИЯ.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Дата 9 декабря для такого праздника выбрана неслучайно. Императрица Екатерина Вторая именно в этот день в 1769 году учредила новую награду. Появление этого ордена стало одним из важнейших событий эпохи ее правления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5" name="Picture 3" descr="C:\Users\School\Downloads\0004-004-Den-Geroev-Otechestv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4608512" cy="424847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             Орден  Святого </a:t>
            </a:r>
            <a:br>
              <a:rPr lang="ru-RU" b="1" i="1" dirty="0" smtClean="0"/>
            </a:br>
            <a:r>
              <a:rPr lang="ru-RU" b="1" i="1" dirty="0" smtClean="0"/>
              <a:t>         Георгия Победоносца.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99992" y="2132856"/>
            <a:ext cx="4464495" cy="422746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Ею стал орден Святого Георгия Победоносца. Данным орденом в те времена награждались воины, которые в бою проявили особую доблесть и отвагу.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School\Downloads\img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44824"/>
            <a:ext cx="4040188" cy="41081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chool\Downloads\den_geroev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Наша Родина, Россия, -страна героическая.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060848"/>
            <a:ext cx="4041775" cy="4299472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В каждой стране есть свои герои, и именно на их опыте, на их подвигах воспитывается молодое поколение. Наша Родина, Россия, -страна героическая. В тысячелетней ее истории военных лет в общей сложности было больше, чем годов мирных. Но какие бы враги нам ни бросали вызов, мы выстояли. И  чтобы в любых условиях молодежь была готова вновь встать на защиту страны, нужны примеры истинного героизма.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C:\Users\School\Downloads\eb98c5ed9eecfe9128924f78708f167b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4536504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988840"/>
            <a:ext cx="4041775" cy="437148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Этот праздник очень важен для современной России, ведь он объединяет историю воинских подвигов и героев армии со дня ее создания и до  сегодняшних дней.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6146" name="Picture 2" descr="C:\Users\School\Downloads\dlya-fonda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60848"/>
            <a:ext cx="4040188" cy="3892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</TotalTime>
  <Words>329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9 ДЕКАБРЯ– ДЕНЬ ГЕРОЕВ ОТЕЧЕСТВА</vt:lpstr>
      <vt:lpstr>9 декабря –ДЕНЬ  ГЕРОЕВ ОТЕЧЕСТВА</vt:lpstr>
      <vt:lpstr>Слайд 3</vt:lpstr>
      <vt:lpstr>Слайд 4</vt:lpstr>
      <vt:lpstr>   ОРДЕН СВЯТОГО ГЕОРГИЯ.</vt:lpstr>
      <vt:lpstr>             Орден  Святого           Георгия Победоносца.</vt:lpstr>
      <vt:lpstr>Слайд 7</vt:lpstr>
      <vt:lpstr>Наша Родина, Россия, -страна героическая.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декабря –ДЕНЬ  ГЕРОЕВ ОТЕЧЕСТВА</dc:title>
  <dc:creator>School</dc:creator>
  <cp:lastModifiedBy>School</cp:lastModifiedBy>
  <cp:revision>7</cp:revision>
  <dcterms:created xsi:type="dcterms:W3CDTF">2016-12-05T05:42:42Z</dcterms:created>
  <dcterms:modified xsi:type="dcterms:W3CDTF">2016-12-05T09:24:54Z</dcterms:modified>
</cp:coreProperties>
</file>