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want to tell you about myself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8186948" y="3316570"/>
            <a:ext cx="2577430" cy="1736786"/>
          </a:xfrm>
        </p:spPr>
        <p:txBody>
          <a:bodyPr/>
          <a:lstStyle/>
          <a:p>
            <a:r>
              <a:rPr lang="ru-RU" dirty="0" smtClean="0"/>
              <a:t>5 а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Sabitova </a:t>
            </a:r>
            <a:r>
              <a:rPr lang="en-US" dirty="0" err="1" smtClean="0"/>
              <a:t>elina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94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60862" y="91440"/>
            <a:ext cx="10394707" cy="296764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When I’m Going to the party I wear my favorite dress is a round-neck, belt and heels gold color.</a:t>
            </a:r>
            <a:endParaRPr lang="ru-RU" sz="4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8758" y="1995054"/>
            <a:ext cx="3175810" cy="46717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94683">
            <a:off x="3934371" y="3932027"/>
            <a:ext cx="3710778" cy="290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7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41070"/>
            <a:ext cx="10394707" cy="179554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At home I wear t-shirt</a:t>
            </a:r>
            <a:r>
              <a:rPr lang="en-US" sz="4400" dirty="0"/>
              <a:t>, trousers  </a:t>
            </a:r>
            <a:r>
              <a:rPr lang="en-US" sz="4400" dirty="0" smtClean="0"/>
              <a:t>and</a:t>
            </a:r>
            <a:r>
              <a:rPr lang="ru-RU" sz="4400" dirty="0" smtClean="0"/>
              <a:t> </a:t>
            </a:r>
            <a:r>
              <a:rPr lang="en-US" sz="4400" dirty="0" smtClean="0"/>
              <a:t>socks.</a:t>
            </a:r>
            <a:endParaRPr lang="ru-RU" sz="4400" dirty="0"/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917171" y="95519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266" y="1138844"/>
            <a:ext cx="3441815" cy="493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51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447" y="563526"/>
            <a:ext cx="10930269" cy="4827181"/>
          </a:xfrm>
        </p:spPr>
      </p:pic>
    </p:spTree>
    <p:extLst>
      <p:ext uri="{BB962C8B-B14F-4D97-AF65-F5344CB8AC3E}">
        <p14:creationId xmlns:p14="http://schemas.microsoft.com/office/powerpoint/2010/main" val="13500829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596045"/>
            <a:ext cx="10394707" cy="2011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My hair is medium length</a:t>
            </a:r>
            <a:r>
              <a:rPr lang="ru-RU" sz="4800" dirty="0" smtClean="0"/>
              <a:t>.</a:t>
            </a:r>
            <a:r>
              <a:rPr lang="en-US" sz="4800" dirty="0" smtClean="0"/>
              <a:t> my hair is black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267" y="2410691"/>
            <a:ext cx="3078930" cy="399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6119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652879"/>
            <a:ext cx="10394707" cy="2161309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My eyes’ shape wide-set and almond. Eyelashes are long and thick</a:t>
            </a:r>
            <a:r>
              <a:rPr lang="ru-RU" sz="4400" dirty="0" smtClean="0"/>
              <a:t>.</a:t>
            </a:r>
            <a:r>
              <a:rPr lang="en-US" sz="4400" dirty="0" smtClean="0"/>
              <a:t> My eyebrows are soft angled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530" y="2932086"/>
            <a:ext cx="6840566" cy="352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9819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 shape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571106"/>
            <a:ext cx="10394707" cy="172073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My face shape is oval</a:t>
            </a:r>
            <a:r>
              <a:rPr lang="ru-RU" sz="4400" dirty="0" smtClean="0"/>
              <a:t>.</a:t>
            </a:r>
            <a:r>
              <a:rPr lang="en-US" sz="4400" dirty="0" smtClean="0"/>
              <a:t> Nose are small and short</a:t>
            </a:r>
            <a:r>
              <a:rPr lang="ru-RU" sz="4400" dirty="0" smtClean="0"/>
              <a:t>.</a:t>
            </a:r>
            <a:r>
              <a:rPr lang="en-US" sz="4400" dirty="0" smtClean="0"/>
              <a:t> My lips are thin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724" y="3291840"/>
            <a:ext cx="4097522" cy="22869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11" y="3047727"/>
            <a:ext cx="4663902" cy="253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389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figure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86046" y="1554481"/>
            <a:ext cx="9996055" cy="1321724"/>
          </a:xfrm>
        </p:spPr>
        <p:txBody>
          <a:bodyPr>
            <a:noAutofit/>
          </a:bodyPr>
          <a:lstStyle/>
          <a:p>
            <a:r>
              <a:rPr lang="en-US" sz="4800" dirty="0" smtClean="0"/>
              <a:t>My figure is medium height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837483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324196"/>
            <a:ext cx="10037618" cy="204493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I`m kind</a:t>
            </a:r>
            <a:r>
              <a:rPr lang="ru-RU" sz="4000" dirty="0" smtClean="0"/>
              <a:t>,</a:t>
            </a:r>
            <a:r>
              <a:rPr lang="en-US" sz="4000" dirty="0" smtClean="0"/>
              <a:t> smart</a:t>
            </a:r>
            <a:r>
              <a:rPr lang="ru-RU" sz="4000" dirty="0" smtClean="0"/>
              <a:t>,</a:t>
            </a:r>
            <a:r>
              <a:rPr lang="en-US" sz="4000" dirty="0" smtClean="0"/>
              <a:t> fashionable</a:t>
            </a:r>
            <a:r>
              <a:rPr lang="ru-RU" sz="4000" dirty="0" smtClean="0"/>
              <a:t>,</a:t>
            </a:r>
            <a:r>
              <a:rPr lang="en-US" sz="4000" dirty="0" smtClean="0"/>
              <a:t> hardworking and shy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91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everyday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7976" y="1604357"/>
            <a:ext cx="10394707" cy="172904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My everyday style is very simple-is consists of jeans</a:t>
            </a:r>
            <a:r>
              <a:rPr lang="ru-RU" sz="4000" dirty="0" smtClean="0"/>
              <a:t>,</a:t>
            </a:r>
            <a:r>
              <a:rPr lang="en-US" sz="4000" dirty="0" smtClean="0"/>
              <a:t> blouse and heels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20349">
            <a:off x="6446642" y="2934860"/>
            <a:ext cx="4035463" cy="2865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7439">
            <a:off x="4467837" y="3338832"/>
            <a:ext cx="2203212" cy="301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7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school</a:t>
            </a:r>
            <a:r>
              <a:rPr lang="ru-RU" dirty="0" smtClean="0"/>
              <a:t> </a:t>
            </a:r>
            <a:r>
              <a:rPr lang="en-US" dirty="0" smtClean="0"/>
              <a:t>clothe</a:t>
            </a:r>
            <a:r>
              <a:rPr lang="en-US" dirty="0"/>
              <a:t>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493134"/>
            <a:ext cx="10394707" cy="211816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When I`m at school I  wear black</a:t>
            </a:r>
            <a:r>
              <a:rPr lang="ru-RU" sz="4000" dirty="0" smtClean="0"/>
              <a:t>,</a:t>
            </a:r>
            <a:r>
              <a:rPr lang="en-US" sz="4000" dirty="0" smtClean="0"/>
              <a:t> loose skirt</a:t>
            </a:r>
            <a:r>
              <a:rPr lang="ru-RU" sz="4000" dirty="0" smtClean="0"/>
              <a:t>,</a:t>
            </a:r>
            <a:r>
              <a:rPr lang="en-US" sz="4000" dirty="0" smtClean="0"/>
              <a:t> white  blouse</a:t>
            </a:r>
            <a:r>
              <a:rPr lang="ru-RU" sz="4000" dirty="0" smtClean="0"/>
              <a:t>,</a:t>
            </a:r>
            <a:r>
              <a:rPr lang="en-US" sz="4000" dirty="0" smtClean="0"/>
              <a:t> white tights and black heels 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04748">
            <a:off x="7644522" y="3065702"/>
            <a:ext cx="2959677" cy="38155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412" y="3104277"/>
            <a:ext cx="2725148" cy="33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031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outside clothes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7611" y="1562792"/>
            <a:ext cx="10394707" cy="2053243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In Summer I wear pleated dress and sandals</a:t>
            </a:r>
            <a:r>
              <a:rPr lang="ru-RU" sz="4000" dirty="0" smtClean="0"/>
              <a:t>.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In Winter I wear jacket</a:t>
            </a:r>
            <a:r>
              <a:rPr lang="ru-RU" sz="4000" dirty="0" smtClean="0"/>
              <a:t>,</a:t>
            </a:r>
            <a:r>
              <a:rPr lang="en-US" sz="4000" dirty="0" smtClean="0"/>
              <a:t> gloves</a:t>
            </a:r>
            <a:r>
              <a:rPr lang="ru-RU" sz="4000" dirty="0" smtClean="0"/>
              <a:t>, </a:t>
            </a:r>
            <a:r>
              <a:rPr lang="en-US" sz="4000" dirty="0" smtClean="0"/>
              <a:t>scarf and knitted hat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6885" y="3249974"/>
            <a:ext cx="3696676" cy="26262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3489">
            <a:off x="5270279" y="2983929"/>
            <a:ext cx="2991428" cy="3729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1752">
            <a:off x="2721584" y="3425031"/>
            <a:ext cx="2690388" cy="317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82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154</TotalTime>
  <Words>165</Words>
  <Application>Microsoft Office PowerPoint</Application>
  <PresentationFormat>Произвольный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Главное мероприятие</vt:lpstr>
      <vt:lpstr>I want to tell you about myself.</vt:lpstr>
      <vt:lpstr>hair</vt:lpstr>
      <vt:lpstr>eye</vt:lpstr>
      <vt:lpstr>Face shape</vt:lpstr>
      <vt:lpstr>figure</vt:lpstr>
      <vt:lpstr>Презентация PowerPoint</vt:lpstr>
      <vt:lpstr>My everyday style</vt:lpstr>
      <vt:lpstr>My school clothes</vt:lpstr>
      <vt:lpstr>My outside clothes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want to tell you about my self.</dc:title>
  <dc:creator>Elina</dc:creator>
  <cp:lastModifiedBy>Барсагова Наталия Батыровна</cp:lastModifiedBy>
  <cp:revision>18</cp:revision>
  <dcterms:created xsi:type="dcterms:W3CDTF">2016-12-02T18:44:08Z</dcterms:created>
  <dcterms:modified xsi:type="dcterms:W3CDTF">2016-12-05T08:38:28Z</dcterms:modified>
</cp:coreProperties>
</file>