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30EE95E6-2A66-4039-8B7B-24C1B77DA81C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C2BBAE4F-9119-4C36-8DD6-6AC76D8B97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E95E6-2A66-4039-8B7B-24C1B77DA81C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BAE4F-9119-4C36-8DD6-6AC76D8B97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E95E6-2A66-4039-8B7B-24C1B77DA81C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BAE4F-9119-4C36-8DD6-6AC76D8B97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30EE95E6-2A66-4039-8B7B-24C1B77DA81C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BAE4F-9119-4C36-8DD6-6AC76D8B97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30EE95E6-2A66-4039-8B7B-24C1B77DA81C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C2BBAE4F-9119-4C36-8DD6-6AC76D8B97C2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0EE95E6-2A66-4039-8B7B-24C1B77DA81C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2BBAE4F-9119-4C36-8DD6-6AC76D8B97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30EE95E6-2A66-4039-8B7B-24C1B77DA81C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C2BBAE4F-9119-4C36-8DD6-6AC76D8B97C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E95E6-2A66-4039-8B7B-24C1B77DA81C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BAE4F-9119-4C36-8DD6-6AC76D8B97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0EE95E6-2A66-4039-8B7B-24C1B77DA81C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2BBAE4F-9119-4C36-8DD6-6AC76D8B97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30EE95E6-2A66-4039-8B7B-24C1B77DA81C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C2BBAE4F-9119-4C36-8DD6-6AC76D8B97C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30EE95E6-2A66-4039-8B7B-24C1B77DA81C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C2BBAE4F-9119-4C36-8DD6-6AC76D8B97C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30EE95E6-2A66-4039-8B7B-24C1B77DA81C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C2BBAE4F-9119-4C36-8DD6-6AC76D8B97C2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628800"/>
          </a:xfrm>
        </p:spPr>
        <p:txBody>
          <a:bodyPr/>
          <a:lstStyle/>
          <a:p>
            <a:pPr algn="just"/>
            <a:r>
              <a:rPr lang="en-US" b="1" dirty="0"/>
              <a:t>I </a:t>
            </a:r>
            <a:r>
              <a:rPr lang="en-US" b="1" dirty="0" smtClean="0"/>
              <a:t>want </a:t>
            </a:r>
            <a:r>
              <a:rPr lang="en-US" b="1" dirty="0"/>
              <a:t>you </a:t>
            </a:r>
            <a:r>
              <a:rPr lang="en-US" b="1" dirty="0" smtClean="0"/>
              <a:t>to tell about myself</a:t>
            </a:r>
            <a:r>
              <a:rPr lang="ru-RU" b="1" dirty="0" smtClean="0"/>
              <a:t>.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697080" y="2415488"/>
            <a:ext cx="5717441" cy="4288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31517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8856" y="188640"/>
            <a:ext cx="8229600" cy="936104"/>
          </a:xfrm>
        </p:spPr>
        <p:txBody>
          <a:bodyPr/>
          <a:lstStyle/>
          <a:p>
            <a:r>
              <a:rPr lang="en-US" dirty="0"/>
              <a:t>Appearance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2016224"/>
          </a:xfrm>
        </p:spPr>
        <p:txBody>
          <a:bodyPr>
            <a:normAutofit/>
          </a:bodyPr>
          <a:lstStyle/>
          <a:p>
            <a:r>
              <a:rPr lang="en-US" sz="1800" dirty="0"/>
              <a:t>I have a beautiful shape of the face. </a:t>
            </a:r>
            <a:r>
              <a:rPr lang="en-US" sz="1800" dirty="0" smtClean="0"/>
              <a:t>My eyes are dark-green, I </a:t>
            </a:r>
            <a:r>
              <a:rPr lang="en-US" sz="1800" dirty="0"/>
              <a:t>have a small </a:t>
            </a:r>
            <a:r>
              <a:rPr lang="en-US" sz="1800" dirty="0">
                <a:solidFill>
                  <a:prstClr val="white"/>
                </a:solidFill>
              </a:rPr>
              <a:t>and short </a:t>
            </a:r>
            <a:r>
              <a:rPr lang="en-US" sz="1800" dirty="0" smtClean="0"/>
              <a:t>nose, </a:t>
            </a:r>
            <a:r>
              <a:rPr lang="en-US" sz="1800" dirty="0"/>
              <a:t>and </a:t>
            </a:r>
            <a:r>
              <a:rPr lang="en-US" sz="1800" dirty="0" smtClean="0"/>
              <a:t>my  </a:t>
            </a:r>
            <a:r>
              <a:rPr lang="en-US" sz="1800" dirty="0"/>
              <a:t>lips are big and </a:t>
            </a:r>
            <a:r>
              <a:rPr lang="en-US" sz="1800" dirty="0" smtClean="0"/>
              <a:t>plumps.</a:t>
            </a:r>
            <a:endParaRPr lang="en-US" sz="1800" dirty="0"/>
          </a:p>
          <a:p>
            <a:r>
              <a:rPr lang="en-US" sz="1800" dirty="0"/>
              <a:t>  I have short </a:t>
            </a:r>
            <a:r>
              <a:rPr lang="en-US" sz="1800" dirty="0" smtClean="0"/>
              <a:t>hair. I am honest, kind and friendly.</a:t>
            </a:r>
            <a:endParaRPr lang="ru-RU" sz="1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8224" y="2630051"/>
            <a:ext cx="2376264" cy="422794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3140966"/>
            <a:ext cx="3684607" cy="3684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819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57250"/>
          </a:xfrm>
        </p:spPr>
        <p:txBody>
          <a:bodyPr/>
          <a:lstStyle/>
          <a:p>
            <a:r>
              <a:rPr lang="en-US" dirty="0" smtClean="0"/>
              <a:t>Clothing </a:t>
            </a:r>
            <a:r>
              <a:rPr lang="en-US" dirty="0"/>
              <a:t>styles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2592288"/>
          </a:xfrm>
        </p:spPr>
        <p:txBody>
          <a:bodyPr>
            <a:normAutofit/>
          </a:bodyPr>
          <a:lstStyle/>
          <a:p>
            <a:r>
              <a:rPr lang="en-US" sz="2000" dirty="0"/>
              <a:t>My casual clothing is jeans and a blouse. </a:t>
            </a:r>
            <a:r>
              <a:rPr lang="en-US" sz="2000" dirty="0" smtClean="0"/>
              <a:t>To </a:t>
            </a:r>
            <a:r>
              <a:rPr lang="en-US" sz="2000" dirty="0"/>
              <a:t>school I </a:t>
            </a:r>
            <a:r>
              <a:rPr lang="en-US" sz="2000" dirty="0" smtClean="0"/>
              <a:t>wear skirt</a:t>
            </a:r>
            <a:r>
              <a:rPr lang="en-US" sz="2000" dirty="0"/>
              <a:t>, blouse and jacket, but rarely </a:t>
            </a:r>
            <a:r>
              <a:rPr lang="en-US" sz="2000" dirty="0" smtClean="0"/>
              <a:t>wear </a:t>
            </a:r>
            <a:r>
              <a:rPr lang="en-US" sz="2000" dirty="0"/>
              <a:t>a </a:t>
            </a:r>
            <a:r>
              <a:rPr lang="en-US" sz="2000" dirty="0" smtClean="0"/>
              <a:t>jacket.</a:t>
            </a:r>
            <a:endParaRPr lang="en-US" sz="2000" dirty="0"/>
          </a:p>
          <a:p>
            <a:r>
              <a:rPr lang="en-US" sz="2000" dirty="0"/>
              <a:t> </a:t>
            </a:r>
            <a:r>
              <a:rPr lang="en-US" sz="2000" dirty="0" smtClean="0"/>
              <a:t>When </a:t>
            </a:r>
            <a:r>
              <a:rPr lang="en-US" sz="2000" dirty="0"/>
              <a:t>I go for a walk </a:t>
            </a:r>
            <a:r>
              <a:rPr lang="en-US" sz="2000" dirty="0" smtClean="0"/>
              <a:t>I dress t-shirt</a:t>
            </a:r>
            <a:r>
              <a:rPr lang="en-US" sz="2000" dirty="0"/>
              <a:t>, sweater, boots, and a dark green jacket. </a:t>
            </a:r>
            <a:r>
              <a:rPr lang="en-US" sz="2000" dirty="0" smtClean="0"/>
              <a:t>At home I wear </a:t>
            </a:r>
            <a:r>
              <a:rPr lang="en-US" sz="2000" dirty="0"/>
              <a:t>shorts and T-shirt. </a:t>
            </a:r>
            <a:r>
              <a:rPr lang="en-US" sz="2000" dirty="0" smtClean="0"/>
              <a:t>In summer I wear </a:t>
            </a:r>
            <a:r>
              <a:rPr lang="en-US" sz="2000" dirty="0"/>
              <a:t>shorts and a tunic. In </a:t>
            </a:r>
            <a:r>
              <a:rPr lang="en-US" sz="2000" dirty="0" smtClean="0"/>
              <a:t>spring these are jacket</a:t>
            </a:r>
            <a:r>
              <a:rPr lang="en-US" sz="2000" dirty="0"/>
              <a:t>, boots and a warm jacket.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2280" y="3429000"/>
            <a:ext cx="1822703" cy="32403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789040"/>
            <a:ext cx="2160240" cy="28803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3661158"/>
            <a:ext cx="2301720" cy="30689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2280" y="25492"/>
            <a:ext cx="1473611" cy="1105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581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88640"/>
            <a:ext cx="2664296" cy="1998222"/>
          </a:xfr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9682" y="233641"/>
            <a:ext cx="2592287" cy="194421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208" y="227579"/>
            <a:ext cx="2540369" cy="190527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1104" y="2177857"/>
            <a:ext cx="2800908" cy="3734544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2530857"/>
            <a:ext cx="3456384" cy="259228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8851" y="3548974"/>
            <a:ext cx="2481770" cy="3309026"/>
          </a:xfrm>
          <a:prstGeom prst="rect">
            <a:avLst/>
          </a:prstGeom>
        </p:spPr>
      </p:pic>
      <p:sp>
        <p:nvSpPr>
          <p:cNvPr id="6" name="Стрелка вниз 5"/>
          <p:cNvSpPr/>
          <p:nvPr/>
        </p:nvSpPr>
        <p:spPr>
          <a:xfrm>
            <a:off x="4999736" y="2276872"/>
            <a:ext cx="932233" cy="10801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5935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 for attention!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556792"/>
            <a:ext cx="6864424" cy="5148318"/>
          </a:xfrm>
        </p:spPr>
      </p:pic>
    </p:spTree>
    <p:extLst>
      <p:ext uri="{BB962C8B-B14F-4D97-AF65-F5344CB8AC3E}">
        <p14:creationId xmlns:p14="http://schemas.microsoft.com/office/powerpoint/2010/main" val="85151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92</TotalTime>
  <Words>71</Words>
  <Application>Microsoft Office PowerPoint</Application>
  <PresentationFormat>Экран (4:3)</PresentationFormat>
  <Paragraphs>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Яркая</vt:lpstr>
      <vt:lpstr>I want you to tell about myself.</vt:lpstr>
      <vt:lpstr>Appearance</vt:lpstr>
      <vt:lpstr>Clothing styles</vt:lpstr>
      <vt:lpstr>Презентация PowerPoint</vt:lpstr>
      <vt:lpstr>Thank you for attention!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 hochyu you tell us about yourself.</dc:title>
  <dc:creator>Home</dc:creator>
  <cp:lastModifiedBy>Барсагова Наталия Батыровна</cp:lastModifiedBy>
  <cp:revision>10</cp:revision>
  <dcterms:created xsi:type="dcterms:W3CDTF">2016-12-02T16:03:37Z</dcterms:created>
  <dcterms:modified xsi:type="dcterms:W3CDTF">2016-12-05T08:40:30Z</dcterms:modified>
</cp:coreProperties>
</file>