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  <p:sldMasterId id="2147483852" r:id="rId2"/>
    <p:sldMasterId id="2147483870" r:id="rId3"/>
    <p:sldMasterId id="2147483887" r:id="rId4"/>
    <p:sldMasterId id="2147483904" r:id="rId5"/>
  </p:sldMasterIdLst>
  <p:sldIdLst>
    <p:sldId id="256" r:id="rId6"/>
    <p:sldId id="257" r:id="rId7"/>
    <p:sldId id="258" r:id="rId8"/>
    <p:sldId id="260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106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40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71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071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88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471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886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1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076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1690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0038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9177919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36557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593998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46318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989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8771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1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730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37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542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0182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9261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4097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909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655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30056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313226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33499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642846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9426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050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1783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0387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6123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051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805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1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004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595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0145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4477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998298"/>
      </p:ext>
    </p:extLst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6263829"/>
      </p:ext>
    </p:extLst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73104"/>
      </p:ext>
    </p:extLst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0970299"/>
      </p:ext>
    </p:extLst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402777"/>
      </p:ext>
    </p:extLst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26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2456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2623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574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7456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5802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9037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8213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5722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66159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80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339124"/>
      </p:ext>
    </p:extLst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027214"/>
      </p:ext>
    </p:extLst>
  </p:cSld>
  <p:clrMapOvr>
    <a:masterClrMapping/>
  </p:clrMapOvr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886779"/>
      </p:ext>
    </p:extLst>
  </p:cSld>
  <p:clrMapOvr>
    <a:masterClrMapping/>
  </p:clrMapOvr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307122"/>
      </p:ext>
    </p:extLst>
  </p:cSld>
  <p:clrMapOvr>
    <a:masterClrMapping/>
  </p:clrMapOvr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466544"/>
      </p:ext>
    </p:extLst>
  </p:cSld>
  <p:clrMapOvr>
    <a:masterClrMapping/>
  </p:clrMapOvr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776122"/>
      </p:ext>
    </p:extLst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2143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65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9/28/2016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107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56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23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  <p:sldLayoutId id="2147483902" r:id="rId15"/>
    <p:sldLayoutId id="214748390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86B75A-687E-405C-8A0B-8D00578BA2C3}" type="datetimeFigureOut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45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Блиц-турнир по физике 7кл.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 Учитель физики </a:t>
            </a:r>
            <a:r>
              <a:rPr lang="ru-RU" dirty="0" err="1" smtClean="0"/>
              <a:t>Мезнер</a:t>
            </a:r>
            <a:r>
              <a:rPr lang="ru-RU" dirty="0" smtClean="0"/>
              <a:t> Е.М.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987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224318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Строение вещества.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7512" y="3013656"/>
            <a:ext cx="9228201" cy="2839140"/>
          </a:xfrm>
        </p:spPr>
        <p:txBody>
          <a:bodyPr/>
          <a:lstStyle/>
          <a:p>
            <a:r>
              <a:rPr lang="ru-RU" dirty="0" smtClean="0"/>
              <a:t>Вопрос на                        </a:t>
            </a:r>
          </a:p>
          <a:p>
            <a:r>
              <a:rPr lang="ru-RU" dirty="0" smtClean="0"/>
              <a:t>                                                       3 балла</a:t>
            </a:r>
          </a:p>
          <a:p>
            <a:r>
              <a:rPr lang="ru-RU" dirty="0" smtClean="0"/>
              <a:t>1балл                                            4 балла</a:t>
            </a:r>
          </a:p>
          <a:p>
            <a:r>
              <a:rPr lang="ru-RU" dirty="0" smtClean="0"/>
              <a:t>2 балла                                         5 баллов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356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141668"/>
            <a:ext cx="10772775" cy="2768957"/>
          </a:xfrm>
        </p:spPr>
        <p:txBody>
          <a:bodyPr>
            <a:normAutofit/>
          </a:bodyPr>
          <a:lstStyle/>
          <a:p>
            <a:r>
              <a:rPr lang="ru-RU" dirty="0" smtClean="0"/>
              <a:t>1 балл</a:t>
            </a:r>
            <a:br>
              <a:rPr lang="ru-RU" dirty="0" smtClean="0"/>
            </a:br>
            <a:r>
              <a:rPr lang="ru-RU" dirty="0" smtClean="0"/>
              <a:t>Длина столбика ртути в термометре увеличилась. Увеличилось ли при этом число молекул ртути?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501" y="2768958"/>
            <a:ext cx="6297769" cy="3869106"/>
          </a:xfrm>
        </p:spPr>
      </p:pic>
    </p:spTree>
    <p:extLst>
      <p:ext uri="{BB962C8B-B14F-4D97-AF65-F5344CB8AC3E}">
        <p14:creationId xmlns:p14="http://schemas.microsoft.com/office/powerpoint/2010/main" val="1060125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542281"/>
            <a:ext cx="3383280" cy="5832761"/>
          </a:xfrm>
        </p:spPr>
        <p:txBody>
          <a:bodyPr/>
          <a:lstStyle/>
          <a:p>
            <a:r>
              <a:rPr lang="ru-RU" dirty="0" smtClean="0"/>
              <a:t>2 балла</a:t>
            </a:r>
            <a:br>
              <a:rPr lang="ru-RU" dirty="0" smtClean="0"/>
            </a:br>
            <a:r>
              <a:rPr lang="ru-RU" dirty="0" smtClean="0"/>
              <a:t>в вертикально стоящую закупоренную бутылку наполовину налита вода. Можно ли утверждать, что в верхней половине воды нет?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980" y="295178"/>
            <a:ext cx="4043966" cy="608008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542281"/>
            <a:ext cx="3398520" cy="5096519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215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3029278"/>
          </a:xfrm>
        </p:spPr>
        <p:txBody>
          <a:bodyPr>
            <a:normAutofit/>
          </a:bodyPr>
          <a:lstStyle/>
          <a:p>
            <a:r>
              <a:rPr lang="ru-RU" dirty="0" smtClean="0"/>
              <a:t>В каком состоянии находятся вещества при комнатной </a:t>
            </a:r>
            <a:r>
              <a:rPr lang="ru-RU" dirty="0" err="1" smtClean="0"/>
              <a:t>температуре:сахар</a:t>
            </a:r>
            <a:r>
              <a:rPr lang="ru-RU" dirty="0" smtClean="0"/>
              <a:t>, вода, олово, воздух, </a:t>
            </a:r>
            <a:r>
              <a:rPr lang="ru-RU" dirty="0" err="1" smtClean="0"/>
              <a:t>спирт,азот</a:t>
            </a:r>
            <a:r>
              <a:rPr lang="ru-RU" dirty="0" smtClean="0"/>
              <a:t>, лёд, </a:t>
            </a:r>
            <a:r>
              <a:rPr lang="ru-RU" dirty="0" err="1" smtClean="0"/>
              <a:t>кислород,молоко</a:t>
            </a:r>
            <a:r>
              <a:rPr lang="ru-RU" dirty="0" smtClean="0"/>
              <a:t>, </a:t>
            </a:r>
            <a:r>
              <a:rPr lang="ru-RU" dirty="0" err="1" smtClean="0"/>
              <a:t>аллюминий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566038"/>
              </p:ext>
            </p:extLst>
          </p:nvPr>
        </p:nvGraphicFramePr>
        <p:xfrm>
          <a:off x="676275" y="3657600"/>
          <a:ext cx="10335162" cy="2395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5054"/>
                <a:gridCol w="3445054"/>
                <a:gridCol w="3445054"/>
              </a:tblGrid>
              <a:tr h="119773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твёрдое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жидкое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газообразное</a:t>
                      </a:r>
                      <a:endParaRPr lang="ru-RU" sz="2800" dirty="0"/>
                    </a:p>
                  </a:txBody>
                  <a:tcPr/>
                </a:tc>
              </a:tr>
              <a:tr h="11977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52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82" y="1083654"/>
            <a:ext cx="5427985" cy="43383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982" y="296215"/>
            <a:ext cx="3398520" cy="534258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4 балла</a:t>
            </a:r>
          </a:p>
          <a:p>
            <a:r>
              <a:rPr lang="ru-RU" sz="4400" dirty="0" smtClean="0"/>
              <a:t>Можно ли сказать, что объём газа равен сумме объёмов его молекул?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22105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596" y="1184856"/>
            <a:ext cx="5908588" cy="42629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87932" y="542283"/>
            <a:ext cx="3586570" cy="509651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5 баллов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На крышке и днище консервной банки </a:t>
            </a:r>
            <a:r>
              <a:rPr lang="ru-RU" sz="4000" dirty="0" err="1" smtClean="0">
                <a:solidFill>
                  <a:srgbClr val="FFFF00"/>
                </a:solidFill>
              </a:rPr>
              <a:t>выштампованы</a:t>
            </a:r>
            <a:r>
              <a:rPr lang="ru-RU" sz="4000" dirty="0" smtClean="0">
                <a:solidFill>
                  <a:srgbClr val="FFFF00"/>
                </a:solidFill>
              </a:rPr>
              <a:t> окружности. Для чего?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2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работу!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092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     Р А З М И Н К А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63" y="2236787"/>
            <a:ext cx="4762500" cy="3571875"/>
          </a:xfrm>
        </p:spPr>
      </p:pic>
    </p:spTree>
    <p:extLst>
      <p:ext uri="{BB962C8B-B14F-4D97-AF65-F5344CB8AC3E}">
        <p14:creationId xmlns:p14="http://schemas.microsoft.com/office/powerpoint/2010/main" val="2086733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770468"/>
            <a:ext cx="10782300" cy="1084090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Физические величины</a:t>
            </a:r>
            <a:endParaRPr lang="ru-RU" b="1" i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7512" y="1854559"/>
            <a:ext cx="9228201" cy="3998238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Вопрос на :                                  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1 балл                                     5 баллов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2 балла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3 балла                                  10 баллов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4 балла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14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0"/>
            <a:ext cx="10782300" cy="6207617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 балл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/>
              <a:t>Измерьте размеры бруска с точностью до 1 мм и укажите их с учётом погрешности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3246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2552760"/>
          </a:xfrm>
        </p:spPr>
        <p:txBody>
          <a:bodyPr/>
          <a:lstStyle/>
          <a:p>
            <a:r>
              <a:rPr lang="ru-RU" dirty="0" smtClean="0"/>
              <a:t>2 балла</a:t>
            </a:r>
            <a:br>
              <a:rPr lang="ru-RU" dirty="0" smtClean="0"/>
            </a:br>
            <a:r>
              <a:rPr lang="ru-RU" dirty="0" smtClean="0"/>
              <a:t>Выразить в кг: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3052293"/>
            <a:ext cx="10753725" cy="2725572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sz="8800" dirty="0" smtClean="0"/>
              <a:t>400г;   0,3 т.; 567мг.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91131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25270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 балла.</a:t>
            </a:r>
            <a:br>
              <a:rPr lang="ru-RU" dirty="0" smtClean="0"/>
            </a:br>
            <a:r>
              <a:rPr lang="ru-RU" dirty="0" smtClean="0"/>
              <a:t>Сторона квадрата равна 5 см. Чему равна его площадь в квадратных метрах?</a:t>
            </a:r>
            <a:endParaRPr lang="ru-RU" dirty="0"/>
          </a:p>
        </p:txBody>
      </p:sp>
      <p:pic>
        <p:nvPicPr>
          <p:cNvPr id="1026" name="Picture 2" descr="http://www.playing-field.ru/img/2015/052105/022727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041" y="3090863"/>
            <a:ext cx="2482429" cy="376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3595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1404" y="1236371"/>
            <a:ext cx="3383280" cy="4494727"/>
          </a:xfrm>
        </p:spPr>
        <p:txBody>
          <a:bodyPr/>
          <a:lstStyle/>
          <a:p>
            <a:r>
              <a:rPr lang="ru-RU" dirty="0" smtClean="0"/>
              <a:t>4 балла</a:t>
            </a:r>
            <a:br>
              <a:rPr lang="ru-RU" dirty="0" smtClean="0"/>
            </a:br>
            <a:r>
              <a:rPr lang="ru-RU" dirty="0" smtClean="0"/>
              <a:t>Ночью температура была   - 6 градусов, а днём +4 градуса. На сколько изменилась температура?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1" y="824248"/>
            <a:ext cx="6887981" cy="45848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06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5 баллов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Чтобы определить диаметр проволоки, ученик намотал вплотную на карандаш 30 витков, которые заняли часть карандаша в 3 см. Чему равен диаметр проволоки?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359150"/>
            <a:ext cx="4572000" cy="1714500"/>
          </a:xfrm>
        </p:spPr>
      </p:pic>
    </p:spTree>
    <p:extLst>
      <p:ext uri="{BB962C8B-B14F-4D97-AF65-F5344CB8AC3E}">
        <p14:creationId xmlns:p14="http://schemas.microsoft.com/office/powerpoint/2010/main" val="34015090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770466"/>
            <a:ext cx="10782300" cy="5772001"/>
          </a:xfrm>
        </p:spPr>
        <p:txBody>
          <a:bodyPr/>
          <a:lstStyle/>
          <a:p>
            <a:r>
              <a:rPr lang="ru-RU" sz="7200" dirty="0" smtClean="0">
                <a:solidFill>
                  <a:schemeClr val="bg2">
                    <a:lumMod val="25000"/>
                  </a:schemeClr>
                </a:solidFill>
              </a:rPr>
              <a:t>10 баллов</a:t>
            </a:r>
            <a:br>
              <a:rPr lang="ru-RU" sz="7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7200" dirty="0" smtClean="0">
                <a:solidFill>
                  <a:schemeClr val="bg2">
                    <a:lumMod val="25000"/>
                  </a:schemeClr>
                </a:solidFill>
              </a:rPr>
              <a:t>Какой будет длина полосы , состоящей из квадратных кусочков, вырезанных из листа площадью 1 квадратный метр?</a:t>
            </a:r>
            <a:endParaRPr lang="ru-RU" sz="7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950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Метрополия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348</TotalTime>
  <Words>136</Words>
  <Application>Microsoft Office PowerPoint</Application>
  <PresentationFormat>Широкоэкранный</PresentationFormat>
  <Paragraphs>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</vt:lpstr>
      <vt:lpstr>Calibri Light</vt:lpstr>
      <vt:lpstr>Century Gothic</vt:lpstr>
      <vt:lpstr>Garamond</vt:lpstr>
      <vt:lpstr>Trebuchet MS</vt:lpstr>
      <vt:lpstr>Wingdings 3</vt:lpstr>
      <vt:lpstr>Метрополия</vt:lpstr>
      <vt:lpstr>Ион</vt:lpstr>
      <vt:lpstr>Легкий дым</vt:lpstr>
      <vt:lpstr>Грань</vt:lpstr>
      <vt:lpstr>Натуральные материалы</vt:lpstr>
      <vt:lpstr>Блиц-турнир по физике 7кл.</vt:lpstr>
      <vt:lpstr>     Р А З М И Н К А</vt:lpstr>
      <vt:lpstr>Физические величины</vt:lpstr>
      <vt:lpstr>1 балл Измерьте размеры бруска с точностью до 1 мм и укажите их с учётом погрешности</vt:lpstr>
      <vt:lpstr>2 балла Выразить в кг:</vt:lpstr>
      <vt:lpstr>3 балла. Сторона квадрата равна 5 см. Чему равна его площадь в квадратных метрах?</vt:lpstr>
      <vt:lpstr>4 балла Ночью температура была   - 6 градусов, а днём +4 градуса. На сколько изменилась температура?</vt:lpstr>
      <vt:lpstr>5 баллов Чтобы определить диаметр проволоки, ученик намотал вплотную на карандаш 30 витков, которые заняли часть карандаша в 3 см. Чему равен диаметр проволоки?</vt:lpstr>
      <vt:lpstr>10 баллов Какой будет длина полосы , состоящей из квадратных кусочков, вырезанных из листа площадью 1 квадратный метр?</vt:lpstr>
      <vt:lpstr>Строение вещества. </vt:lpstr>
      <vt:lpstr>1 балл Длина столбика ртути в термометре увеличилась. Увеличилось ли при этом число молекул ртути?</vt:lpstr>
      <vt:lpstr>2 балла в вертикально стоящую закупоренную бутылку наполовину налита вода. Можно ли утверждать, что в верхней половине воды нет?</vt:lpstr>
      <vt:lpstr>В каком состоянии находятся вещества при комнатной температуре:сахар, вода, олово, воздух, спирт,азот, лёд, кислород,молоко, аллюминий?</vt:lpstr>
      <vt:lpstr>Презентация PowerPoint</vt:lpstr>
      <vt:lpstr>Презентация PowerPoint</vt:lpstr>
      <vt:lpstr>Спасибо за работу!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Блиц-турнир по физике 7кл.</dc:title>
  <dc:creator>User</dc:creator>
  <cp:lastModifiedBy>User</cp:lastModifiedBy>
  <cp:revision>11</cp:revision>
  <dcterms:created xsi:type="dcterms:W3CDTF">2016-09-28T07:09:27Z</dcterms:created>
  <dcterms:modified xsi:type="dcterms:W3CDTF">2016-09-28T12:57:37Z</dcterms:modified>
</cp:coreProperties>
</file>