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Что изучает физика?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7 класс. </a:t>
            </a:r>
          </a:p>
          <a:p>
            <a:r>
              <a:rPr lang="ru-RU" dirty="0" smtClean="0"/>
              <a:t>Подготовила </a:t>
            </a:r>
            <a:r>
              <a:rPr lang="ru-RU" dirty="0"/>
              <a:t>у</a:t>
            </a:r>
            <a:r>
              <a:rPr lang="ru-RU" dirty="0" smtClean="0"/>
              <a:t>читель физики </a:t>
            </a:r>
            <a:r>
              <a:rPr lang="ru-RU" dirty="0" err="1" smtClean="0"/>
              <a:t>Мезнер</a:t>
            </a:r>
            <a:r>
              <a:rPr lang="ru-RU" dirty="0" smtClean="0"/>
              <a:t> Е.М.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4447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Атомные: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569" y="1206851"/>
            <a:ext cx="5835301" cy="4704999"/>
          </a:xfrm>
        </p:spPr>
      </p:pic>
    </p:spTree>
    <p:extLst>
      <p:ext uri="{BB962C8B-B14F-4D97-AF65-F5344CB8AC3E}">
        <p14:creationId xmlns:p14="http://schemas.microsoft.com/office/powerpoint/2010/main" val="2917972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Звуковые: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539" y="1330085"/>
            <a:ext cx="6568224" cy="4919059"/>
          </a:xfrm>
        </p:spPr>
      </p:pic>
    </p:spTree>
    <p:extLst>
      <p:ext uri="{BB962C8B-B14F-4D97-AF65-F5344CB8AC3E}">
        <p14:creationId xmlns:p14="http://schemas.microsoft.com/office/powerpoint/2010/main" val="1946213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Распределить по столбикам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Тело                              вещество                                 явление</a:t>
            </a:r>
          </a:p>
          <a:p>
            <a:endParaRPr lang="ru-RU" sz="2000" dirty="0"/>
          </a:p>
          <a:p>
            <a:r>
              <a:rPr lang="ru-RU" sz="3600" dirty="0" smtClean="0">
                <a:solidFill>
                  <a:srgbClr val="FF0000"/>
                </a:solidFill>
              </a:rPr>
              <a:t>Вода, часы, град, Луна, водород, стакан, молния, лодка, сумка, пластилин, пластмасса, таяние льда, дерево.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770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4999" y="624110"/>
            <a:ext cx="8915400" cy="5235596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Тело                                  вещество                           явление</a:t>
            </a:r>
          </a:p>
          <a:p>
            <a:endParaRPr lang="ru-RU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sz="2000" dirty="0" smtClean="0">
                <a:solidFill>
                  <a:srgbClr val="0070C0"/>
                </a:solidFill>
              </a:rPr>
              <a:t>Часы                                  вода                                      град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Луна                                водород                              молния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Стакан                           пластилин                  таяние льда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Лодка                               воск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Сумка                          пластмасса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дерево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330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Цель: научиться различать физические явления и тела, определять виды явлений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072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фюзис</a:t>
            </a:r>
            <a:r>
              <a:rPr lang="ru-RU" dirty="0" smtClean="0"/>
              <a:t>» - природа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</a:rPr>
              <a:t>Задача физики в том, чтобы на основе простых явлений найти закономерность, связь в происходящих явлениях и вывести закон (объяснить эту связь). </a:t>
            </a:r>
            <a:endParaRPr lang="ru-RU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125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1. Если шарик выпустить из </a:t>
            </a:r>
            <a:r>
              <a:rPr lang="ru-RU" sz="4400" dirty="0" err="1" smtClean="0"/>
              <a:t>рук,то</a:t>
            </a:r>
            <a:r>
              <a:rPr lang="ru-RU" sz="4400" dirty="0" smtClean="0"/>
              <a:t>…</a:t>
            </a:r>
          </a:p>
          <a:p>
            <a:r>
              <a:rPr lang="ru-RU" sz="4400" dirty="0" smtClean="0"/>
              <a:t>2. Если лёд занести в тепло, то…</a:t>
            </a:r>
          </a:p>
          <a:p>
            <a:r>
              <a:rPr lang="ru-RU" sz="4400" dirty="0" smtClean="0"/>
              <a:t>3. Если поставить воду на огонь…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58574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Физические явления: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механические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130" y="2839320"/>
            <a:ext cx="4400788" cy="329102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685" y="2843132"/>
            <a:ext cx="4939800" cy="3287212"/>
          </a:xfrm>
        </p:spPr>
      </p:pic>
    </p:spTree>
    <p:extLst>
      <p:ext uri="{BB962C8B-B14F-4D97-AF65-F5344CB8AC3E}">
        <p14:creationId xmlns:p14="http://schemas.microsoft.com/office/powerpoint/2010/main" val="1466182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Электрические: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2597150"/>
            <a:ext cx="5434325" cy="407574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636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Магнитные: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434" y="2133600"/>
            <a:ext cx="5813655" cy="4360242"/>
          </a:xfrm>
        </p:spPr>
      </p:pic>
    </p:spTree>
    <p:extLst>
      <p:ext uri="{BB962C8B-B14F-4D97-AF65-F5344CB8AC3E}">
        <p14:creationId xmlns:p14="http://schemas.microsoft.com/office/powerpoint/2010/main" val="2396455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Оптические: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645089"/>
            <a:ext cx="4426061" cy="5116526"/>
          </a:xfrm>
        </p:spPr>
      </p:pic>
    </p:spTree>
    <p:extLst>
      <p:ext uri="{BB962C8B-B14F-4D97-AF65-F5344CB8AC3E}">
        <p14:creationId xmlns:p14="http://schemas.microsoft.com/office/powerpoint/2010/main" val="3587122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Тепловые: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740" y="2807594"/>
            <a:ext cx="4563765" cy="341290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310" y="2807594"/>
            <a:ext cx="4334585" cy="3122370"/>
          </a:xfrm>
        </p:spPr>
      </p:pic>
    </p:spTree>
    <p:extLst>
      <p:ext uri="{BB962C8B-B14F-4D97-AF65-F5344CB8AC3E}">
        <p14:creationId xmlns:p14="http://schemas.microsoft.com/office/powerpoint/2010/main" val="381085471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68</TotalTime>
  <Words>148</Words>
  <Application>Microsoft Office PowerPoint</Application>
  <PresentationFormat>Широкоэкранный</PresentationFormat>
  <Paragraphs>29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Легкий дым</vt:lpstr>
      <vt:lpstr>Что изучает физика?</vt:lpstr>
      <vt:lpstr>Цель: научиться различать физические явления и тела, определять виды явлений</vt:lpstr>
      <vt:lpstr>«фюзис» - природа</vt:lpstr>
      <vt:lpstr>Презентация PowerPoint</vt:lpstr>
      <vt:lpstr>Физические явления:</vt:lpstr>
      <vt:lpstr>Презентация PowerPoint</vt:lpstr>
      <vt:lpstr>Магнитные:</vt:lpstr>
      <vt:lpstr>Оптические:</vt:lpstr>
      <vt:lpstr>Тепловые:</vt:lpstr>
      <vt:lpstr>Атомные:</vt:lpstr>
      <vt:lpstr>Звуковые:</vt:lpstr>
      <vt:lpstr>Распределить по столбикам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изучает физика?</dc:title>
  <dc:creator>User</dc:creator>
  <cp:lastModifiedBy>User</cp:lastModifiedBy>
  <cp:revision>7</cp:revision>
  <dcterms:created xsi:type="dcterms:W3CDTF">2016-09-04T14:19:45Z</dcterms:created>
  <dcterms:modified xsi:type="dcterms:W3CDTF">2016-09-04T15:28:26Z</dcterms:modified>
</cp:coreProperties>
</file>