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EF658-4DB3-4C7F-B259-B8F4179A34F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8AE5C-A373-4D5F-B01B-5F371967B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Ирина\Рабочий стол\Презентация 2016\Начал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928670"/>
            <a:ext cx="49292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Готовность ребенка к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школе!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5643578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«Школа № 63»</a:t>
            </a:r>
          </a:p>
          <a:p>
            <a:pPr algn="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Мазунина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Дарья Сергеевна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Ирина\Рабочий стол\Презентация 2016\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71480"/>
            <a:ext cx="75724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Упражнения на развитие внимания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 ошибку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Развитие слухового внимания и памяти.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появилось?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Развитие у детей устойчивости внимания.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порядку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Развитие у детей устойчивости внимания.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Поставь пальчик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Развитие целенаправленного внимания.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Ирина\Рабочий стол\Презентация 2016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85725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Книги в помощь родителям и детям: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«Графические диктанты. Буквы и цифры. Рабочая тетрадь» Васильева 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занятия по развитию памяти, внимания, мышления и воображения у дошкольников» И.В. Стародубцева, Т.П. Завьялова.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«Игры и задания на интеллектуальное развитие ребёнка 5-6 лет» Соколова Ю. 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«Логопедическая грамматика для детей» Новиковская О. А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Обучалочка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Сборник развивающих заданий. Пособие для детей 5 - 6 лет»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Натанова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Н. Н.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«Ребёнок в возрасте 7 лет. Тесты на развитие»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Шалаева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Г. П.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Энциклопедия интеллекта. Рабочая тетрадь для детей 6 - 7 лет» Шевелев К. В.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Ирина\Рабочий стол\Презентация 2016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5360"/>
            <a:ext cx="821537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Список книг для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чтениия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детям 5-7 лет: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Винни-пух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все-все-все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Милн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Малыш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Карлсон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 Линдгрен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Волшебник страны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Л.Ф.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Баум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Волшебник изумрудного города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А.М. Волков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Бибигон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К. Чуковский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Умная собачка Соня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 Усачёв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Пять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робинзонов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П.Катаев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Девочка и Белочка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П. Катаев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Буратино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 Толстой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буду просить прощения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С. Прокофьева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Поучительные истории про мальчика Яшу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Э. Успенский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Денискины рассказы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В. Драгунский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Рассказы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Н. Носов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Рассказы о животных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В. Бианки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Дед Мороз и лето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В. Ливанов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Приключения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Чудастика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его друзей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 Курляндский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17.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Рикки-тикки-тави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Р. Киплинг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C:\Documents and Settings\Ирина\Рабочий стол\Презентация 2016\Кон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2214554"/>
            <a:ext cx="48577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Ирина\Рабочий стол\Презентация 2016\www.pcwalls.ru_98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357166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Систематическая учебная деятельность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Ведущая деятельность дошкольника – игра.</a:t>
            </a:r>
          </a:p>
          <a:p>
            <a:pPr marL="457200" indent="-45720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Ирина\Рабочий стол\Педагог - психолог!!!\Презентации\материал и фон 2014\картинки\tgpedlie864trtv5vsq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642918"/>
            <a:ext cx="2357422" cy="17680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1785926"/>
            <a:ext cx="535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Статус ученика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Школа воспринимается им как символ       дальнейшего развития.</a:t>
            </a:r>
          </a:p>
          <a:p>
            <a:pPr algn="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3500438"/>
            <a:ext cx="6572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«Ученик – учитель»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Роль ученика, т.е. умения слушать и выполнять указания учителя. </a:t>
            </a:r>
          </a:p>
          <a:p>
            <a:endParaRPr lang="ru-RU" dirty="0"/>
          </a:p>
        </p:txBody>
      </p:sp>
      <p:pic>
        <p:nvPicPr>
          <p:cNvPr id="1029" name="Picture 5" descr="C:\Documents and Settings\Ирина\Рабочий стол\Педагог - психолог!!!\Презентации\материал и фон 2014\картинки\18674_jpg_cf9fdd5a280d068dc7a0f3cfac77ce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4357694"/>
            <a:ext cx="1674530" cy="2286016"/>
          </a:xfrm>
          <a:prstGeom prst="rect">
            <a:avLst/>
          </a:prstGeom>
          <a:noFill/>
        </p:spPr>
      </p:pic>
      <p:pic>
        <p:nvPicPr>
          <p:cNvPr id="1030" name="Picture 6" descr="C:\Documents and Settings\Ирина\Рабочий стол\Педагог - психолог!!!\Презентации\материал и фон 2014\картинки\1352607696_bezimeni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714620"/>
            <a:ext cx="1881175" cy="1410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Ирина\Рабочий стол\Презентация 2016\magical-sk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785794"/>
            <a:ext cx="74295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Психологическая готовность к обучению в школе :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интеллектуальная готовность;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мотивационная готовность;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волевая готовность;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коммуникативная готовность.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Ирина\Рабочий стол\Презентация 2016\236c3c6ae91b564b17dd2a7dda1_pre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428604"/>
            <a:ext cx="80724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Интеллектуальная готовность</a:t>
            </a:r>
            <a:r>
              <a:rPr lang="ru-RU" i="1" dirty="0" smtClean="0"/>
              <a:t> </a:t>
            </a:r>
          </a:p>
          <a:p>
            <a:pPr marL="342900" indent="-342900"/>
            <a:endParaRPr lang="ru-RU" i="1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внимания, памяти;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мыслительных операций: анализа, синтеза, обобщения;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устанавливать связи между явлениями и событиями. </a:t>
            </a:r>
          </a:p>
          <a:p>
            <a:pPr marL="342900" indent="-342900"/>
            <a:endParaRPr lang="ru-RU" dirty="0"/>
          </a:p>
        </p:txBody>
      </p:sp>
      <p:pic>
        <p:nvPicPr>
          <p:cNvPr id="3" name="Picture 2" descr="C:\Documents and Settings\Ирина\Рабочий стол\Педагог - психолог!!!\Презентации\материал и фон 2014\картинки\stress-chi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143248"/>
            <a:ext cx="4976826" cy="3320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Ирина\Рабочий стол\Презентация 2016\51736d620192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785794"/>
            <a:ext cx="764386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6 - 7 годам ребенок должен знать: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свой адрес и название города, в котором он живет;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название страны и ее столицы;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имена и отчества своих родителей, информацию о  местах их работы;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времена года, их последовательность и основные признаки;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названия месяцев, дней недели;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основные виды деревьев и цветов;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домашних и диких животных.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Ирина\Рабочий стол\Презентация 2016\master03_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642918"/>
            <a:ext cx="75724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Мотивационная готовность</a:t>
            </a:r>
          </a:p>
          <a:p>
            <a:pPr algn="r"/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Наличие у ребенка желания принять новую социальную роль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школьника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.</a:t>
            </a:r>
          </a:p>
          <a:p>
            <a:pPr algn="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Причиной нежелания идти в школу может быть и то, что ребенок «не наигрался».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Но в возрасте 6-7 лет психическое развитие очень пластично, и дети, которые «не наигрались», придя в класс, скоро начинают испытывать удовольствие от процесса учебы.</a:t>
            </a: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218" name="Picture 2" descr="C:\Documents and Settings\Ирина\Рабочий стол\Педагог - психолог!!!\Презентации\материал и фон 2014\картинки\f2067bb17f1f6538d80360dd66f5fa24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357694"/>
            <a:ext cx="2500330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Ирина\Рабочий стол\Презентация 2016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71480"/>
            <a:ext cx="80010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Волевая готовность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наличие у ребенка способностей ставить перед собой цель;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принимать решение о начале деятельности;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намечать план действий, выполнять его, проявив определенные усилия, оценивать результат своей деятельности;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уметь длительно выполнять не очень привлекательную работу.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Ирина\Рабочий стол\Презентация 2016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642918"/>
            <a:ext cx="785818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Коммуникативная готовность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ребенка подчинять свое поведение законам детских групп и нормам поведения, установленным в классе;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способности включиться в детское сообщество;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действовать совместно с другими ребятами;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случае необходимости уступать или отстаивать свою правоту социально допустимыми способами;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подчиняться или руководить.</a:t>
            </a: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3" name="Picture 3" descr="C:\Documents and Settings\Ирина\Рабочий стол\Педагог - психолог!!!\Презентации\материал и фон 2014\картинки\4302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8760" y="4143380"/>
            <a:ext cx="373784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Ирина\Рабочий стол\Презентация 2016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71480"/>
            <a:ext cx="678661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психолога для родителей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Больше общайтесь и читайте с ребёнком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Избегайте чрезмерных требований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Право на ошибку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думайте за ребёнка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пропустите первые трудности</a:t>
            </a:r>
            <a:r>
              <a:rPr lang="ru-RU" sz="2400" b="1" dirty="0" smtClean="0"/>
              <a:t> 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231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№63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Дарья</cp:lastModifiedBy>
  <cp:revision>30</cp:revision>
  <dcterms:created xsi:type="dcterms:W3CDTF">2016-01-12T12:57:42Z</dcterms:created>
  <dcterms:modified xsi:type="dcterms:W3CDTF">2016-12-05T18:30:07Z</dcterms:modified>
</cp:coreProperties>
</file>