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6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92696"/>
            <a:ext cx="7772400" cy="295232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«Говорящие» названия в природе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221088"/>
            <a:ext cx="5868144" cy="2636912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Выполнила: педагог 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дополнительного образования Чепурнова Т.В.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МБОУ ДО «ЦДОД им.В.Волошиной»</a:t>
            </a:r>
          </a:p>
          <a:p>
            <a:pPr algn="l"/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Кемерово 2016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Иван-да-марья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600200"/>
            <a:ext cx="490688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/>
              <a:t>Старинная </a:t>
            </a:r>
            <a:r>
              <a:rPr lang="ru-RU" b="1" dirty="0" smtClean="0"/>
              <a:t>легенда рассказывает, что в это растение превратились брат и сестра. Они всегда вместе: фиолетовые листочки – брат, жёлтые цветки – сестра</a:t>
            </a:r>
            <a:endParaRPr lang="ru-RU" b="1" dirty="0"/>
          </a:p>
        </p:txBody>
      </p:sp>
      <p:pic>
        <p:nvPicPr>
          <p:cNvPr id="22530" name="Picture 2" descr="Картинки по запросу иван да мар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3840427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Недотрога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916832"/>
            <a:ext cx="447484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   Если </a:t>
            </a:r>
            <a:r>
              <a:rPr lang="ru-RU" sz="3600" b="1" dirty="0" smtClean="0"/>
              <a:t>дотронуться до плода этого растения, он резко скручивается и выстреливает семенами</a:t>
            </a:r>
            <a:endParaRPr lang="ru-RU" sz="3600" b="1" dirty="0"/>
          </a:p>
        </p:txBody>
      </p:sp>
      <p:pic>
        <p:nvPicPr>
          <p:cNvPr id="23554" name="Picture 2" descr="Картинки по запросу недотро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3888432" cy="519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Звездчатка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2962672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b="1" dirty="0" smtClean="0"/>
              <a:t>У </a:t>
            </a:r>
            <a:r>
              <a:rPr lang="ru-RU" sz="3600" b="1" dirty="0" smtClean="0"/>
              <a:t>этого растения цветки похожи на звёздочки</a:t>
            </a:r>
            <a:endParaRPr lang="ru-RU" b="1" dirty="0"/>
          </a:p>
        </p:txBody>
      </p:sp>
      <p:pic>
        <p:nvPicPr>
          <p:cNvPr id="24578" name="Picture 2" descr="Картинки по запросу звездча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700808"/>
            <a:ext cx="4523656" cy="3392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Медуница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4402832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b="1" dirty="0" smtClean="0"/>
              <a:t>В </a:t>
            </a:r>
            <a:r>
              <a:rPr lang="ru-RU" sz="3600" b="1" dirty="0" smtClean="0"/>
              <a:t>цветках этого растения много сладкого сока – нектара, из которого пчёлы делают мёд</a:t>
            </a:r>
            <a:endParaRPr lang="ru-RU" b="1" dirty="0"/>
          </a:p>
        </p:txBody>
      </p:sp>
      <p:pic>
        <p:nvPicPr>
          <p:cNvPr id="25602" name="Picture 2" descr="Картинки по запросу медун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4153644" cy="4596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Жук-олень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916832"/>
            <a:ext cx="3898776" cy="456937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4000" b="1" dirty="0" smtClean="0"/>
              <a:t>Рога </a:t>
            </a:r>
            <a:r>
              <a:rPr lang="ru-RU" sz="4000" b="1" dirty="0" smtClean="0"/>
              <a:t>у этого жука знатные. Чем не олень? Так и назвали</a:t>
            </a:r>
            <a:endParaRPr lang="ru-RU" sz="4000" b="1" dirty="0"/>
          </a:p>
        </p:txBody>
      </p:sp>
      <p:pic>
        <p:nvPicPr>
          <p:cNvPr id="26626" name="Picture 2" descr="Картинки по запросу жук оле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312671" cy="29250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Жук-носорог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3322712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Настоящий </a:t>
            </a:r>
            <a:r>
              <a:rPr lang="ru-RU" sz="3600" b="1" dirty="0" smtClean="0"/>
              <a:t>носорог: вместо носа рог. Зачем придумывать новое слово?</a:t>
            </a:r>
            <a:endParaRPr lang="ru-RU" b="1" dirty="0"/>
          </a:p>
        </p:txBody>
      </p:sp>
      <p:pic>
        <p:nvPicPr>
          <p:cNvPr id="27650" name="Picture 2" descr="Картинки по запросу жук носоро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4272" y="1700808"/>
            <a:ext cx="4752528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Божья коровка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93096" y="1700808"/>
            <a:ext cx="5050904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   Почему </a:t>
            </a:r>
            <a:r>
              <a:rPr lang="ru-RU" b="1" dirty="0" smtClean="0"/>
              <a:t>божьи коровки получили такое странное название? Очевидно потому, что существуют коровы разной окраски, с темными и светлыми пятнами. А "божьи" - потому, что эти жуки производят впечатление безобидных существ: они не жалят, не кусаются</a:t>
            </a:r>
            <a:endParaRPr lang="ru-RU" b="1" dirty="0"/>
          </a:p>
        </p:txBody>
      </p:sp>
      <p:pic>
        <p:nvPicPr>
          <p:cNvPr id="28674" name="Picture 2" descr="Картинки по запросу божья коров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4249061" cy="2838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Птица-секретарь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1556792"/>
            <a:ext cx="504056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  Необычная </a:t>
            </a:r>
            <a:r>
              <a:rPr lang="ru-RU" b="1" dirty="0" smtClean="0"/>
              <a:t>птица , название она получила – из-за чёрных перьев на голове , напоминающих гусиные перья, которые раньше любили вставлять в свои парики судебные секретари</a:t>
            </a:r>
            <a:endParaRPr lang="ru-RU" b="1" dirty="0"/>
          </a:p>
        </p:txBody>
      </p:sp>
      <p:pic>
        <p:nvPicPr>
          <p:cNvPr id="29700" name="Picture 4" descr="Картинки по запросу птица секретар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800"/>
            <a:ext cx="4262372" cy="3994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Подберезовик </a:t>
            </a:r>
            <a:endParaRPr lang="ru-RU" b="1" dirty="0"/>
          </a:p>
        </p:txBody>
      </p:sp>
      <p:pic>
        <p:nvPicPr>
          <p:cNvPr id="10" name="Содержимое 9" descr="podberezovik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628800"/>
            <a:ext cx="4248150" cy="4248150"/>
          </a:xfrm>
        </p:spPr>
      </p:pic>
      <p:sp>
        <p:nvSpPr>
          <p:cNvPr id="9" name="Заголовок 3"/>
          <p:cNvSpPr>
            <a:spLocks noGrp="1"/>
          </p:cNvSpPr>
          <p:nvPr>
            <p:ph sz="half" idx="4294967295"/>
          </p:nvPr>
        </p:nvSpPr>
        <p:spPr>
          <a:xfrm>
            <a:off x="0" y="1916113"/>
            <a:ext cx="4859338" cy="452596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b="1" dirty="0" smtClean="0"/>
              <a:t>Серенькие </a:t>
            </a:r>
            <a:r>
              <a:rPr lang="ru-RU" sz="3600" b="1" dirty="0" smtClean="0"/>
              <a:t>шляпки, </a:t>
            </a:r>
            <a:br>
              <a:rPr lang="ru-RU" sz="3600" b="1" dirty="0" smtClean="0"/>
            </a:br>
            <a:r>
              <a:rPr lang="ru-RU" sz="3600" b="1" dirty="0" smtClean="0"/>
              <a:t>Рябенькие ножки</a:t>
            </a:r>
            <a:br>
              <a:rPr lang="ru-RU" sz="3600" b="1" dirty="0" smtClean="0"/>
            </a:br>
            <a:r>
              <a:rPr lang="ru-RU" sz="3600" b="1" dirty="0" smtClean="0"/>
              <a:t>Под берёзою растут.</a:t>
            </a:r>
            <a:br>
              <a:rPr lang="ru-RU" sz="3600" b="1" dirty="0" smtClean="0"/>
            </a:br>
            <a:r>
              <a:rPr lang="ru-RU" sz="3600" b="1" dirty="0" smtClean="0"/>
              <a:t>Как их зовут?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Лисички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635896" y="1556792"/>
            <a:ext cx="5508104" cy="431060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/>
              <a:t>    Что </a:t>
            </a:r>
            <a:r>
              <a:rPr lang="ru-RU" b="1" dirty="0" smtClean="0"/>
              <a:t>за желтые сестрички</a:t>
            </a:r>
            <a:br>
              <a:rPr lang="ru-RU" b="1" dirty="0" smtClean="0"/>
            </a:br>
            <a:r>
              <a:rPr lang="ru-RU" b="1" dirty="0" smtClean="0"/>
              <a:t>Спрятались в траве густой?</a:t>
            </a:r>
            <a:br>
              <a:rPr lang="ru-RU" b="1" dirty="0" smtClean="0"/>
            </a:br>
            <a:r>
              <a:rPr lang="ru-RU" b="1" dirty="0" smtClean="0"/>
              <a:t>Вижу я их всех отлично,</a:t>
            </a:r>
            <a:br>
              <a:rPr lang="ru-RU" b="1" dirty="0" smtClean="0"/>
            </a:br>
            <a:r>
              <a:rPr lang="ru-RU" b="1" dirty="0" smtClean="0"/>
              <a:t>Заберу скорей домой.</a:t>
            </a:r>
            <a:br>
              <a:rPr lang="ru-RU" b="1" dirty="0" smtClean="0"/>
            </a:br>
            <a:r>
              <a:rPr lang="ru-RU" b="1" dirty="0" smtClean="0"/>
              <a:t>Очень чистый, вкусный гриб –</a:t>
            </a:r>
            <a:br>
              <a:rPr lang="ru-RU" b="1" dirty="0" smtClean="0"/>
            </a:br>
            <a:r>
              <a:rPr lang="ru-RU" b="1" dirty="0" smtClean="0"/>
              <a:t>Рад и повар, и грибник.</a:t>
            </a:r>
            <a:br>
              <a:rPr lang="ru-RU" b="1" dirty="0" smtClean="0"/>
            </a:br>
            <a:r>
              <a:rPr lang="ru-RU" b="1" dirty="0" smtClean="0"/>
              <a:t>Эти желтые сестрички</a:t>
            </a:r>
            <a:br>
              <a:rPr lang="ru-RU" b="1" dirty="0" smtClean="0"/>
            </a:br>
            <a:r>
              <a:rPr lang="ru-RU" b="1" dirty="0" smtClean="0"/>
              <a:t>Называются…</a:t>
            </a:r>
            <a:endParaRPr lang="ru-RU" b="1" dirty="0"/>
          </a:p>
        </p:txBody>
      </p:sp>
      <p:pic>
        <p:nvPicPr>
          <p:cNvPr id="5" name="Содержимое 4" descr="lisichki_01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79512" y="2708920"/>
            <a:ext cx="4046538" cy="36718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Белый гриб или боровик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00201"/>
            <a:ext cx="3744416" cy="420506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smtClean="0"/>
              <a:t>А </a:t>
            </a:r>
            <a:r>
              <a:rPr lang="ru-RU" b="1" dirty="0" smtClean="0"/>
              <a:t>за что </a:t>
            </a:r>
            <a:r>
              <a:rPr lang="ru-RU" b="1" dirty="0" smtClean="0"/>
              <a:t>из назвали белыми</a:t>
            </a:r>
            <a:r>
              <a:rPr lang="ru-RU" b="1" dirty="0" smtClean="0"/>
              <a:t>? </a:t>
            </a:r>
            <a:r>
              <a:rPr lang="ru-RU" b="1" dirty="0" smtClean="0"/>
              <a:t>Когда </a:t>
            </a:r>
            <a:r>
              <a:rPr lang="ru-RU" b="1" dirty="0" smtClean="0"/>
              <a:t>вариться будут, ни за что не потемнеют эти грибы, еще красивее, белее станут. А запах какой пойдет! И в жарку, и в варку, и в сушку — везде хороши боровики!</a:t>
            </a:r>
            <a:endParaRPr lang="ru-RU" b="1" dirty="0"/>
          </a:p>
        </p:txBody>
      </p:sp>
      <p:pic>
        <p:nvPicPr>
          <p:cNvPr id="1026" name="Picture 2" descr="Картинки по запросу белый гриб боров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556792"/>
            <a:ext cx="4032448" cy="4200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Сыроежки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47664" y="5445224"/>
            <a:ext cx="5904656" cy="12570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Любят сырые места в лесу</a:t>
            </a:r>
            <a:endParaRPr lang="ru-RU" b="1" dirty="0"/>
          </a:p>
        </p:txBody>
      </p:sp>
      <p:pic>
        <p:nvPicPr>
          <p:cNvPr id="17410" name="Picture 2" descr="Картинки по запросу сыроеж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40768"/>
            <a:ext cx="5911103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1520" y="3429000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с</a:t>
            </a:r>
            <a:endParaRPr lang="ru-RU" sz="8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39752" y="1988840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а</a:t>
            </a:r>
            <a:endParaRPr lang="ru-RU" sz="8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2120" y="2060848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я</a:t>
            </a:r>
            <a:endParaRPr lang="ru-RU" sz="8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96336" y="3284984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и</a:t>
            </a:r>
            <a:endParaRPr lang="ru-RU" sz="88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87624" y="2492896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т</a:t>
            </a:r>
            <a:endParaRPr lang="ru-RU" sz="88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19872" y="1484784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е</a:t>
            </a:r>
            <a:endParaRPr lang="ru-RU" sz="8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60232" y="2564904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err="1" smtClean="0"/>
              <a:t>р</a:t>
            </a:r>
            <a:endParaRPr lang="ru-RU" sz="88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1484784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err="1" smtClean="0"/>
              <a:t>н</a:t>
            </a:r>
            <a:endParaRPr lang="ru-RU" sz="8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51520" y="3429000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err="1" smtClean="0"/>
              <a:t>р</a:t>
            </a:r>
            <a:endParaRPr lang="ru-RU" sz="8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39752" y="1988840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с</a:t>
            </a:r>
            <a:endParaRPr lang="ru-RU" sz="8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2120" y="2060848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err="1" smtClean="0"/>
              <a:t>н</a:t>
            </a:r>
            <a:endParaRPr lang="ru-RU" sz="8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96336" y="3284984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я</a:t>
            </a:r>
            <a:endParaRPr lang="ru-RU" sz="88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87624" y="2492896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а</a:t>
            </a:r>
            <a:endParaRPr lang="ru-RU" sz="88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19872" y="1484784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т</a:t>
            </a:r>
            <a:endParaRPr lang="ru-RU" sz="8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60232" y="2564904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и</a:t>
            </a:r>
            <a:endParaRPr lang="ru-RU" sz="88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72000" y="1484784"/>
            <a:ext cx="115212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е</a:t>
            </a:r>
            <a:endParaRPr lang="ru-RU" sz="8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Чистотел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988840"/>
            <a:ext cx="4788024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    Отвар </a:t>
            </a:r>
            <a:r>
              <a:rPr lang="ru-RU" sz="3200" b="1" dirty="0" smtClean="0"/>
              <a:t>из цветов и стеблей этого растения заживлял </a:t>
            </a:r>
            <a:r>
              <a:rPr lang="ru-RU" sz="3200" b="1" dirty="0" smtClean="0"/>
              <a:t>болячки, </a:t>
            </a:r>
            <a:r>
              <a:rPr lang="ru-RU" sz="3200" b="1" dirty="0" smtClean="0"/>
              <a:t>сыпи на коже. Тело становилось чистым, поэтому и зовется растение чистотел.</a:t>
            </a:r>
            <a:endParaRPr lang="ru-RU" sz="3200" b="1" dirty="0"/>
          </a:p>
        </p:txBody>
      </p:sp>
      <p:pic>
        <p:nvPicPr>
          <p:cNvPr id="18434" name="Picture 2" descr="Картинки по запросу чистоте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204864"/>
            <a:ext cx="4067944" cy="3050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Копытень 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484784"/>
            <a:ext cx="4402832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/>
              <a:t>   </a:t>
            </a:r>
            <a:r>
              <a:rPr lang="ru-RU" sz="3600" b="1" dirty="0" smtClean="0"/>
              <a:t>Листья </a:t>
            </a:r>
            <a:r>
              <a:rPr lang="ru-RU" sz="3600" b="1" dirty="0" smtClean="0"/>
              <a:t>словно повторяют</a:t>
            </a:r>
            <a:br>
              <a:rPr lang="ru-RU" sz="3600" b="1" dirty="0" smtClean="0"/>
            </a:br>
            <a:r>
              <a:rPr lang="ru-RU" sz="3600" b="1" dirty="0" smtClean="0"/>
              <a:t>формой своей следы копыт. «Наследили тут парнокопытные», а копытень следы и </a:t>
            </a:r>
            <a:r>
              <a:rPr lang="ru-RU" sz="3600" b="1" dirty="0" smtClean="0"/>
              <a:t>прикрыл</a:t>
            </a:r>
            <a:endParaRPr lang="ru-RU" sz="3600" b="1" dirty="0"/>
          </a:p>
        </p:txBody>
      </p:sp>
      <p:pic>
        <p:nvPicPr>
          <p:cNvPr id="21506" name="Picture 2" descr="Картинки по запросу копыте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060848"/>
            <a:ext cx="4563535" cy="316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286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«Говорящие» названия в природе</vt:lpstr>
      <vt:lpstr>Подберезовик </vt:lpstr>
      <vt:lpstr>Лисички </vt:lpstr>
      <vt:lpstr>Белый гриб или боровик</vt:lpstr>
      <vt:lpstr>Сыроежки </vt:lpstr>
      <vt:lpstr>Слайд 6</vt:lpstr>
      <vt:lpstr>Слайд 7</vt:lpstr>
      <vt:lpstr>Чистотел </vt:lpstr>
      <vt:lpstr>Копытень </vt:lpstr>
      <vt:lpstr>Иван-да-марья</vt:lpstr>
      <vt:lpstr>Недотрога </vt:lpstr>
      <vt:lpstr>Звездчатка</vt:lpstr>
      <vt:lpstr>Медуница </vt:lpstr>
      <vt:lpstr>Жук-олень</vt:lpstr>
      <vt:lpstr>Жук-носорог</vt:lpstr>
      <vt:lpstr>Божья коровка</vt:lpstr>
      <vt:lpstr>Птица-секретарь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«Говорящие» названия в природе</dc:title>
  <dc:creator>Тата</dc:creator>
  <cp:lastModifiedBy>Тата</cp:lastModifiedBy>
  <cp:revision>10</cp:revision>
  <dcterms:created xsi:type="dcterms:W3CDTF">2016-12-05T11:28:23Z</dcterms:created>
  <dcterms:modified xsi:type="dcterms:W3CDTF">2016-12-05T12:57:27Z</dcterms:modified>
</cp:coreProperties>
</file>