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9" r:id="rId6"/>
    <p:sldId id="260" r:id="rId7"/>
    <p:sldId id="266" r:id="rId8"/>
    <p:sldId id="267" r:id="rId9"/>
    <p:sldId id="268" r:id="rId10"/>
    <p:sldId id="269" r:id="rId11"/>
    <p:sldId id="271" r:id="rId12"/>
    <p:sldId id="272" r:id="rId13"/>
    <p:sldId id="280" r:id="rId14"/>
    <p:sldId id="261" r:id="rId15"/>
    <p:sldId id="273" r:id="rId16"/>
    <p:sldId id="275" r:id="rId17"/>
    <p:sldId id="281" r:id="rId18"/>
    <p:sldId id="262" r:id="rId19"/>
    <p:sldId id="277" r:id="rId20"/>
    <p:sldId id="278" r:id="rId21"/>
    <p:sldId id="282" r:id="rId22"/>
    <p:sldId id="263" r:id="rId23"/>
    <p:sldId id="264" r:id="rId24"/>
    <p:sldId id="26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019-6E4F-45D8-AB60-BD83C54FF4B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0C725C0-8623-4C2C-8A3B-B6031708C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019-6E4F-45D8-AB60-BD83C54FF4B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725C0-8623-4C2C-8A3B-B6031708C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019-6E4F-45D8-AB60-BD83C54FF4B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725C0-8623-4C2C-8A3B-B6031708C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019-6E4F-45D8-AB60-BD83C54FF4B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0C725C0-8623-4C2C-8A3B-B6031708C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019-6E4F-45D8-AB60-BD83C54FF4B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725C0-8623-4C2C-8A3B-B6031708CE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019-6E4F-45D8-AB60-BD83C54FF4B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725C0-8623-4C2C-8A3B-B6031708C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019-6E4F-45D8-AB60-BD83C54FF4B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0C725C0-8623-4C2C-8A3B-B6031708CE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019-6E4F-45D8-AB60-BD83C54FF4B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725C0-8623-4C2C-8A3B-B6031708C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019-6E4F-45D8-AB60-BD83C54FF4B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725C0-8623-4C2C-8A3B-B6031708C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019-6E4F-45D8-AB60-BD83C54FF4B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725C0-8623-4C2C-8A3B-B6031708C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019-6E4F-45D8-AB60-BD83C54FF4B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725C0-8623-4C2C-8A3B-B6031708CE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593019-6E4F-45D8-AB60-BD83C54FF4B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0C725C0-8623-4C2C-8A3B-B6031708CE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9144000" cy="3312368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«Экологический </a:t>
            </a:r>
            <a:r>
              <a:rPr lang="ru-RU" sz="7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квест</a:t>
            </a:r>
            <a:r>
              <a:rPr lang="ru-RU" sz="7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» </a:t>
            </a:r>
            <a:endParaRPr lang="ru-RU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ОБМЕН ОПЫТОМ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099" name="Picture 3" descr="C:\Users\user\Desktop\101MSDCF\DSC021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54132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НАШИ умельцы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6146" name="Picture 2" descr="C:\Users\user\Desktop\101MSDCF\DSC021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47138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ВОЛШЕБНЫЙ КЛУБОК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7170" name="Picture 2" descr="C:\Users\user\Desktop\101MSDCF\DSC021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6317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15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8 Мая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День Марка-ключника,</a:t>
            </a: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 названный в честь апостола святого Марка. Марк — хранитель ключей от дождя, ему молились от засухи: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Зашепчет дождь тихим голосом — поднимется рожь тучным колосом.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Дети зазывали дождь: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Дождик, дождик, пуще,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Дам тебе гущи!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Выйду на крылечко,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Дам </a:t>
            </a:r>
            <a:r>
              <a:rPr lang="ru-RU" dirty="0" err="1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огуречка</a:t>
            </a: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,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Дам и хлеба каравай,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Только пуще поливай!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Первым майским дождиком смачивали голову, чтобы волосы росли, как майская трава. Если дождь, начавшийся в это день, льет до 11 мая, то следующие три года будут очень урожайными.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Зеленая радуга — к добрым урожайным дождям, высо­кая радуга — к хорошей погоде на месяц, низкая радуга — к ненастью.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На Марка в небе ярко, бабам в избе жарко.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3539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8 мая- «День Марка – ключника»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" name="Рисунок 4" descr="DSC0219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1268760"/>
            <a:ext cx="4968552" cy="3726414"/>
          </a:xfrm>
          <a:prstGeom prst="rect">
            <a:avLst/>
          </a:prstGeom>
        </p:spPr>
      </p:pic>
      <p:pic>
        <p:nvPicPr>
          <p:cNvPr id="9" name="Содержимое 8" descr="DSC0219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556108" y="3933056"/>
            <a:ext cx="3168351" cy="237626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ОХ и АХ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C:\Users\user\Desktop\101MSDCF\DSC021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442218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Гости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МАРКА-КЛЮЧНИКА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2051" name="Picture 3" descr="C:\Users\user\Desktop\101MSDCF\DSC021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1743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15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11 мая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День мученика Максима и апостола Ясона,</a:t>
            </a: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 исцелителей от лихорадки. Знахарей задабривали подар­ками.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На Ясона ветер тепляк-здоровяк.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Теплая и звездная ночь — к урожаю, а ясный восход — к ведренному лету.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Солнце на восходе ясное — ясное лето. Звездная ночь — хороший урожай.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Больных лечили «собранным» в этот день в ладанку теплым южным ветром и березовым соком, особенно целебным на Максима.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90735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11 мая День «</a:t>
            </a:r>
            <a:r>
              <a:rPr lang="ru-RU" b="1" dirty="0" err="1" smtClean="0">
                <a:solidFill>
                  <a:srgbClr val="FF0000"/>
                </a:solidFill>
                <a:latin typeface="Arial Black" pitchFamily="34" charset="0"/>
              </a:rPr>
              <a:t>Берёзосок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»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DSC0219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1520" y="1268759"/>
            <a:ext cx="4680520" cy="4025247"/>
          </a:xfrm>
        </p:spPr>
      </p:pic>
      <p:pic>
        <p:nvPicPr>
          <p:cNvPr id="5" name="Рисунок 4" descr="DSC0220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4315971" y="2100852"/>
            <a:ext cx="5120567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 МУЗЕЕ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 descr="C:\Users\user\Desktop\101MSDCF\DSC02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5745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Игра для дошкольников – способ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познания окружающего, игры имеют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большую педагогическую ценность –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они развивают у детей смекалку,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выдержку, самообладание, чувство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юмора, организованность».</a:t>
            </a:r>
          </a:p>
          <a:p>
            <a:pPr>
              <a:buNone/>
            </a:pPr>
            <a:endParaRPr lang="ru-RU" dirty="0" smtClean="0">
              <a:solidFill>
                <a:srgbClr val="C00000"/>
              </a:solidFill>
              <a:latin typeface="Arial Black" pitchFamily="34" charset="0"/>
            </a:endParaRPr>
          </a:p>
          <a:p>
            <a:endParaRPr lang="ru-RU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                                        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Н. К. Крупская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РЕЦЕПТЫ от БАБЫ-ЯГИ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122" name="Picture 2" descr="C:\Users\user\Desktop\101MSDCF\DSC022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497626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15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29 мая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День Федота-житника, память преподоб­ного </a:t>
            </a:r>
            <a:r>
              <a:rPr lang="ru-RU" b="1" dirty="0" err="1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Феодота</a:t>
            </a: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Коли на Федота на дубу макушка с опушкой — будешь мерить овес кадушкой.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Придет Федот — последний дубовый листок развернет.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Пора сеять жито (ячмень). Сеяли, приговаривая: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Роди, Боже, жито гоже, а без гороху проживем по </a:t>
            </a:r>
            <a:r>
              <a:rPr lang="ru-RU" dirty="0" err="1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троху</a:t>
            </a: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Calibri"/>
                <a:ea typeface="Calibri"/>
                <a:cs typeface="Times New Roman"/>
              </a:rPr>
              <a:t> 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07164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29 мая- «день 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федота-Житника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»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7" name="Содержимое 6" descr="DSC022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340768"/>
            <a:ext cx="4104456" cy="3078342"/>
          </a:xfrm>
        </p:spPr>
      </p:pic>
      <p:pic>
        <p:nvPicPr>
          <p:cNvPr id="8" name="Рисунок 7" descr="DSC022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95936" y="2924944"/>
            <a:ext cx="4956043" cy="371703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Изба красна углами, обед пирогами.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</a:b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Arial Black" pitchFamily="34" charset="0"/>
            </a:endParaRPr>
          </a:p>
        </p:txBody>
      </p:sp>
      <p:pic>
        <p:nvPicPr>
          <p:cNvPr id="5" name="Содержимое 4" descr="DSC0221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427984" y="3573016"/>
            <a:ext cx="4546750" cy="3096344"/>
          </a:xfrm>
        </p:spPr>
      </p:pic>
      <p:pic>
        <p:nvPicPr>
          <p:cNvPr id="6" name="Рисунок 5" descr="DSC0221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79512" y="1340768"/>
            <a:ext cx="4214468" cy="309634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04664"/>
            <a:ext cx="8686800" cy="374441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836712"/>
            <a:ext cx="8686800" cy="524341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Квест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- это приключенческая игра, в   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которой необходимо решать задачи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для продвижения по сюжету. Суть в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том, что, как правило, есть некая цель,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дойти  до которой можно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последовательно разгадывая загадки.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Каждая загадка – это ключ к следующей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точке и следующей задаче. А задачи могут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быть самыми разными: активными,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творческими, интеллектуальными. 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Наш 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квест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был основан на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календаре основных народных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праздниках мая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150"/>
              </a:spcAft>
            </a:pPr>
            <a:r>
              <a:rPr lang="ru-RU" b="1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1 </a:t>
            </a: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мая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День </a:t>
            </a:r>
            <a:r>
              <a:rPr lang="ru-RU" dirty="0" err="1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Козьмы</a:t>
            </a: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, названный в честь святителя Космы. В этот день на горке ставили соломенное чучело на шесте, вокруг него пировали, а потом сжигали его с песнями и плясками. Когда горел огонь, кричали: «Лето встречаем, зиму провожаем», по аналогии с масленич­ными обрядами. В некоторых местностях маем называли украшенное дерево (типа </a:t>
            </a:r>
            <a:r>
              <a:rPr lang="ru-RU" dirty="0" err="1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троицкой</a:t>
            </a: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 березки).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Сей морковь и свеклу на </a:t>
            </a:r>
            <a:r>
              <a:rPr lang="ru-RU" dirty="0" err="1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Козьму</a:t>
            </a: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43634"/>
                </a:solidFill>
                <a:latin typeface="Times New Roman"/>
                <a:ea typeface="Times New Roman"/>
                <a:cs typeface="Times New Roman"/>
              </a:rPr>
              <a:t>Про морковь говорили так: «Она любит землю пес­чаную, на которой родится глаже и вкуснее, и в ботву не столько станет расти, на черной же земле боле траву пускает, нежели корень свой». Человеку, родившемуся в этот день, пророчили быть огородником.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750"/>
              </a:spcBef>
              <a:spcAft>
                <a:spcPts val="15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76606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1 мая – «День Кузьмы огородника»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DSC0217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340768"/>
            <a:ext cx="2952328" cy="3936436"/>
          </a:xfrm>
        </p:spPr>
      </p:pic>
      <p:pic>
        <p:nvPicPr>
          <p:cNvPr id="5" name="Рисунок 4" descr="DSC0218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19872" y="2546902"/>
            <a:ext cx="5400600" cy="4050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ОТГАДЫВАНИЕ ЗАГАДОК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2" descr="C:\Users\user\Desktop\101MSDCF\DSC021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950502" y="1554163"/>
            <a:ext cx="3395395" cy="4525962"/>
          </a:xfrm>
        </p:spPr>
      </p:pic>
    </p:spTree>
    <p:extLst>
      <p:ext uri="{BB962C8B-B14F-4D97-AF65-F5344CB8AC3E}">
        <p14:creationId xmlns:p14="http://schemas.microsoft.com/office/powerpoint/2010/main" xmlns="" val="809235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РЕШЕНИЕ РЕБУСОВ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 descr="C:\Users\user\Desktop\101MSDCF\DSC021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8366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ОГОРОД НА столе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7" name="Picture 3" descr="C:\Users\user\Desktop\101MSDCF\DSC021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37300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106</TotalTime>
  <Words>322</Words>
  <Application>Microsoft Office PowerPoint</Application>
  <PresentationFormat>Экран (4:3)</PresentationFormat>
  <Paragraphs>69</Paragraphs>
  <Slides>24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Слайд 1</vt:lpstr>
      <vt:lpstr>Слайд 2</vt:lpstr>
      <vt:lpstr>Слайд 3</vt:lpstr>
      <vt:lpstr>Слайд 4</vt:lpstr>
      <vt:lpstr>Слайд 5</vt:lpstr>
      <vt:lpstr>1 мая – «День Кузьмы огородника»</vt:lpstr>
      <vt:lpstr>ОТГАДЫВАНИЕ ЗАГАДОК</vt:lpstr>
      <vt:lpstr>РЕШЕНИЕ РЕБУСОВ</vt:lpstr>
      <vt:lpstr>ОГОРОД НА столе</vt:lpstr>
      <vt:lpstr>ОБМЕН ОПЫТОМ</vt:lpstr>
      <vt:lpstr>НАШИ умельцы</vt:lpstr>
      <vt:lpstr>ВОЛШЕБНЫЙ КЛУБОК</vt:lpstr>
      <vt:lpstr>Слайд 13</vt:lpstr>
      <vt:lpstr>8 мая- «День Марка – ключника»</vt:lpstr>
      <vt:lpstr>ОХ и АХ</vt:lpstr>
      <vt:lpstr>Гости МАРКА-КЛЮЧНИКА</vt:lpstr>
      <vt:lpstr>Слайд 17</vt:lpstr>
      <vt:lpstr>11 мая День «Берёзосок»</vt:lpstr>
      <vt:lpstr>В МУЗЕЕ</vt:lpstr>
      <vt:lpstr>РЕЦЕПТЫ от БАБЫ-ЯГИ</vt:lpstr>
      <vt:lpstr>Слайд 21</vt:lpstr>
      <vt:lpstr>29 мая- «день федота-Житника»</vt:lpstr>
      <vt:lpstr>Изба красна углами, обед пирогами. </vt:lpstr>
      <vt:lpstr>  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unit</dc:creator>
  <cp:lastModifiedBy>unit</cp:lastModifiedBy>
  <cp:revision>12</cp:revision>
  <dcterms:created xsi:type="dcterms:W3CDTF">2016-10-04T08:59:08Z</dcterms:created>
  <dcterms:modified xsi:type="dcterms:W3CDTF">2016-12-05T08:02:11Z</dcterms:modified>
</cp:coreProperties>
</file>