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Мастер-класс «Изготовление петушка на пробке»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2708920"/>
            <a:ext cx="3672408" cy="28803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sz="2400" dirty="0" err="1" smtClean="0">
                <a:solidFill>
                  <a:schemeClr val="tx1"/>
                </a:solidFill>
              </a:rPr>
              <a:t>Уракова</a:t>
            </a:r>
            <a:r>
              <a:rPr lang="ru-RU" sz="2400" dirty="0" smtClean="0">
                <a:solidFill>
                  <a:schemeClr val="tx1"/>
                </a:solidFill>
              </a:rPr>
              <a:t> Елизавета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12 лет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МБУ ДО </a:t>
            </a:r>
            <a:r>
              <a:rPr lang="ru-RU" sz="2400" dirty="0" err="1" smtClean="0">
                <a:solidFill>
                  <a:schemeClr val="tx1"/>
                </a:solidFill>
              </a:rPr>
              <a:t>ЦРТДиЮ</a:t>
            </a:r>
            <a:r>
              <a:rPr lang="ru-RU" sz="2400" dirty="0" smtClean="0">
                <a:solidFill>
                  <a:schemeClr val="tx1"/>
                </a:solidFill>
              </a:rPr>
              <a:t> им. А.Гайдара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г. Арзамас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r="23319" b="19654"/>
          <a:stretch/>
        </p:blipFill>
        <p:spPr>
          <a:xfrm>
            <a:off x="539552" y="2897858"/>
            <a:ext cx="3456385" cy="25024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Материалы: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белый и радужный мех, </a:t>
            </a:r>
            <a:r>
              <a:rPr lang="ru-RU" sz="3200" dirty="0" err="1" smtClean="0">
                <a:solidFill>
                  <a:schemeClr val="tx2"/>
                </a:solidFill>
              </a:rPr>
              <a:t>синтепон</a:t>
            </a:r>
            <a:r>
              <a:rPr lang="ru-RU" sz="3200" dirty="0" smtClean="0">
                <a:solidFill>
                  <a:schemeClr val="tx2"/>
                </a:solidFill>
              </a:rPr>
              <a:t>, красный </a:t>
            </a:r>
            <a:r>
              <a:rPr lang="ru-RU" sz="3200" dirty="0" err="1" smtClean="0">
                <a:solidFill>
                  <a:schemeClr val="tx2"/>
                </a:solidFill>
              </a:rPr>
              <a:t>флис</a:t>
            </a:r>
            <a:r>
              <a:rPr lang="ru-RU" sz="3200" dirty="0" smtClean="0">
                <a:solidFill>
                  <a:schemeClr val="tx2"/>
                </a:solidFill>
              </a:rPr>
              <a:t>, пробка от бутылки, карандаш, ножницы, нитки с иголкой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7" name="Содержимое 6" descr="мастер класс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25747"/>
            <a:ext cx="4038600" cy="2274868"/>
          </a:xfrm>
        </p:spPr>
      </p:pic>
      <p:pic>
        <p:nvPicPr>
          <p:cNvPr id="8" name="Содержимое 7" descr="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708921"/>
            <a:ext cx="4038600" cy="2304256"/>
          </a:xfrm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Выкраиваем части петуха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9" name="Содержимое 8" descr="3.jp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/>
          <a:srcRect t="4948" b="7630"/>
          <a:stretch/>
        </p:blipFill>
        <p:spPr>
          <a:xfrm rot="-5400000">
            <a:off x="1285650" y="1026719"/>
            <a:ext cx="2468247" cy="3672408"/>
          </a:xfrm>
        </p:spPr>
      </p:pic>
      <p:pic>
        <p:nvPicPr>
          <p:cNvPr id="10" name="Содержимое 9" descr="4.jpg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/>
          <a:srcRect l="1" t="5173" r="1310" b="13792"/>
          <a:stretch/>
        </p:blipFill>
        <p:spPr>
          <a:xfrm rot="-5400000">
            <a:off x="5533598" y="3043466"/>
            <a:ext cx="2571010" cy="37741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Пришиваем хвосты, вшиваем крылья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22857"/>
            <a:ext cx="3962240" cy="22322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7" y="1622858"/>
            <a:ext cx="4012245" cy="22617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250" y="4149080"/>
            <a:ext cx="4389500" cy="24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15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4427984" y="908720"/>
            <a:ext cx="4040187" cy="6397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0" dirty="0" smtClean="0">
                <a:solidFill>
                  <a:schemeClr val="tx2"/>
                </a:solidFill>
              </a:rPr>
              <a:t>Сшиваем детали туловища  </a:t>
            </a:r>
            <a:endParaRPr lang="ru-RU" sz="3200" b="0" dirty="0">
              <a:solidFill>
                <a:schemeClr val="tx2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421435" y="908719"/>
            <a:ext cx="4041775" cy="6397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sz="3200" b="0" dirty="0">
                <a:solidFill>
                  <a:schemeClr val="tx2"/>
                </a:solidFill>
              </a:rPr>
              <a:t>В</a:t>
            </a:r>
            <a:r>
              <a:rPr lang="ru-RU" sz="3200" b="0" dirty="0" smtClean="0">
                <a:solidFill>
                  <a:schemeClr val="tx2"/>
                </a:solidFill>
              </a:rPr>
              <a:t>шиваем гребень</a:t>
            </a:r>
            <a:endParaRPr lang="ru-RU" sz="3200" b="0" dirty="0">
              <a:solidFill>
                <a:schemeClr val="tx2"/>
              </a:solidFill>
            </a:endParaRPr>
          </a:p>
        </p:txBody>
      </p:sp>
      <p:pic>
        <p:nvPicPr>
          <p:cNvPr id="11" name="Содержимое 10" descr="6.jpg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print"/>
          <a:srcRect l="14258"/>
          <a:stretch/>
        </p:blipFill>
        <p:spPr>
          <a:xfrm>
            <a:off x="5103813" y="2825282"/>
            <a:ext cx="3463925" cy="2274888"/>
          </a:xfrm>
        </p:spPr>
      </p:pic>
      <p:pic>
        <p:nvPicPr>
          <p:cNvPr id="14" name="Содержимое 13" descr="8.jpg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 cstate="print"/>
          <a:srcRect l="23456"/>
          <a:stretch/>
        </p:blipFill>
        <p:spPr>
          <a:xfrm>
            <a:off x="755576" y="2852936"/>
            <a:ext cx="3094038" cy="22764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9.jpg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print"/>
          <a:srcRect l="30299" r="-21132"/>
          <a:stretch/>
        </p:blipFill>
        <p:spPr>
          <a:xfrm>
            <a:off x="899592" y="2568574"/>
            <a:ext cx="3670300" cy="2274888"/>
          </a:xfrm>
        </p:spPr>
      </p:pic>
      <p:pic>
        <p:nvPicPr>
          <p:cNvPr id="8" name="Содержимое 7" descr="10.jpg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3" cstate="print"/>
          <a:srcRect l="21354"/>
          <a:stretch/>
        </p:blipFill>
        <p:spPr>
          <a:xfrm>
            <a:off x="5004048" y="2566987"/>
            <a:ext cx="3178175" cy="2276475"/>
          </a:xfrm>
        </p:spPr>
      </p:pic>
      <p:sp>
        <p:nvSpPr>
          <p:cNvPr id="11" name="TextBox 10"/>
          <p:cNvSpPr txBox="1"/>
          <p:nvPr/>
        </p:nvSpPr>
        <p:spPr>
          <a:xfrm>
            <a:off x="1331640" y="764704"/>
            <a:ext cx="62323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2"/>
                </a:solidFill>
              </a:rPr>
              <a:t>Дошиваем, выворачиваем, </a:t>
            </a:r>
          </a:p>
          <a:p>
            <a:pPr algn="ctr"/>
            <a:r>
              <a:rPr lang="ru-RU" sz="4000" dirty="0" smtClean="0">
                <a:solidFill>
                  <a:schemeClr val="tx2"/>
                </a:solidFill>
              </a:rPr>
              <a:t>набиваем</a:t>
            </a:r>
            <a:endParaRPr lang="ru-RU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Вставляем  пробку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" name="Содержимое 6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4501" y="1600200"/>
            <a:ext cx="8034997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Оформляем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t="9432" r="87"/>
          <a:stretch/>
        </p:blipFill>
        <p:spPr>
          <a:xfrm>
            <a:off x="1031126" y="1417638"/>
            <a:ext cx="3528393" cy="484001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езультат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8" t="10844" r="10881"/>
          <a:stretch/>
        </p:blipFill>
        <p:spPr>
          <a:xfrm>
            <a:off x="1475656" y="1628800"/>
            <a:ext cx="6552728" cy="410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0966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47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Мастер-класс «Изготовление петушка на пробке»</vt:lpstr>
      <vt:lpstr>Материалы: белый и радужный мех, синтепон, красный флис, пробка от бутылки, карандаш, ножницы, нитки с иголкой</vt:lpstr>
      <vt:lpstr>Выкраиваем части петуха</vt:lpstr>
      <vt:lpstr>Пришиваем хвосты, вшиваем крылья</vt:lpstr>
      <vt:lpstr>Презентация PowerPoint</vt:lpstr>
      <vt:lpstr>Презентация PowerPoint</vt:lpstr>
      <vt:lpstr>Вставляем  пробку</vt:lpstr>
      <vt:lpstr>Оформляем</vt:lpstr>
      <vt:lpstr>Результат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«Изготовление петушка на пробке»</dc:title>
  <dc:creator>Пользователь</dc:creator>
  <cp:lastModifiedBy>Пользователь</cp:lastModifiedBy>
  <cp:revision>13</cp:revision>
  <dcterms:modified xsi:type="dcterms:W3CDTF">2016-12-04T15:40:24Z</dcterms:modified>
</cp:coreProperties>
</file>