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69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149AB6-F3A1-48B2-AFCA-D9801D907857}" type="datetimeFigureOut">
              <a:rPr lang="ru-RU" smtClean="0"/>
              <a:pPr/>
              <a:t>05.12.2016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875995-6159-476D-BEBE-D29A157F7793}" type="slidenum">
              <a:rPr lang="ru-RU" smtClean="0"/>
              <a:pPr/>
              <a:t>‹#›</a:t>
            </a:fld>
            <a:endParaRPr lang="ru-RU"/>
          </a:p>
        </p:txBody>
      </p:sp>
    </p:spTree>
    <p:extLst>
      <p:ext uri="{BB962C8B-B14F-4D97-AF65-F5344CB8AC3E}">
        <p14:creationId xmlns:p14="http://schemas.microsoft.com/office/powerpoint/2010/main" xmlns="" val="2294456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E171B5B-369B-40A1-8667-4251EF11D60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E171B5B-369B-40A1-8667-4251EF11D60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E171B5B-369B-40A1-8667-4251EF11D60A}"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1EB5308-C6D5-49F5-A9CE-B053B06DDCF1}" type="datetimeFigureOut">
              <a:rPr lang="ru-RU" smtClean="0"/>
              <a:pPr/>
              <a:t>05.12.2016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CE171B5B-369B-40A1-8667-4251EF11D60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1EB5308-C6D5-49F5-A9CE-B053B06DDCF1}" type="datetimeFigureOut">
              <a:rPr lang="ru-RU" smtClean="0"/>
              <a:pPr/>
              <a:t>05.12.2016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E171B5B-369B-40A1-8667-4251EF11D60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r>
            <a:br>
              <a:rPr lang="ru-RU"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ru-RU"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r>
            <a:br>
              <a:rPr lang="ru-RU"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endParaRPr lang="ru-RU" dirty="0"/>
          </a:p>
        </p:txBody>
      </p:sp>
      <p:sp>
        <p:nvSpPr>
          <p:cNvPr id="8" name="Прямоугольник 7"/>
          <p:cNvSpPr/>
          <p:nvPr/>
        </p:nvSpPr>
        <p:spPr>
          <a:xfrm>
            <a:off x="3857620" y="620688"/>
            <a:ext cx="5286380" cy="2031325"/>
          </a:xfrm>
          <a:prstGeom prst="rect">
            <a:avLst/>
          </a:prstGeom>
        </p:spPr>
        <p:txBody>
          <a:bodyPr wrap="square">
            <a:spAutoFit/>
          </a:bodyPr>
          <a:lstStyle/>
          <a:p>
            <a:r>
              <a:rPr lang="en-US" sz="5400" b="1" dirty="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My hometown </a:t>
            </a:r>
            <a:r>
              <a:rPr lang="en-US" sz="5400" b="1" dirty="0" smtClean="0">
                <a:ln w="31550" cmpd="sng">
                  <a:gradFill>
                    <a:gsLst>
                      <a:gs pos="25000">
                        <a:srgbClr val="4F81BD">
                          <a:shade val="25000"/>
                          <a:satMod val="190000"/>
                        </a:srgbClr>
                      </a:gs>
                      <a:gs pos="80000">
                        <a:srgbClr val="4F81BD">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visitors’ guide</a:t>
            </a:r>
            <a:endParaRPr lang="ru-RU"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endParaRPr lang="ru-RU" dirty="0"/>
          </a:p>
        </p:txBody>
      </p:sp>
      <p:pic>
        <p:nvPicPr>
          <p:cNvPr id="11" name="Рисунок 10" descr="okha001.jpeg"/>
          <p:cNvPicPr>
            <a:picLocks noChangeAspect="1"/>
          </p:cNvPicPr>
          <p:nvPr/>
        </p:nvPicPr>
        <p:blipFill>
          <a:blip r:embed="rId2" cstate="print"/>
          <a:stretch>
            <a:fillRect/>
          </a:stretch>
        </p:blipFill>
        <p:spPr>
          <a:xfrm>
            <a:off x="395536" y="188640"/>
            <a:ext cx="3203848" cy="2855430"/>
          </a:xfrm>
          <a:prstGeom prst="rect">
            <a:avLst/>
          </a:prstGeom>
          <a:ln>
            <a:noFill/>
          </a:ln>
          <a:effectLst>
            <a:softEdge rad="112500"/>
          </a:effectLst>
        </p:spPr>
      </p:pic>
      <p:pic>
        <p:nvPicPr>
          <p:cNvPr id="12" name="Рисунок 11" descr="1.jpg"/>
          <p:cNvPicPr>
            <a:picLocks noChangeAspect="1"/>
          </p:cNvPicPr>
          <p:nvPr/>
        </p:nvPicPr>
        <p:blipFill>
          <a:blip r:embed="rId3" cstate="print"/>
          <a:stretch>
            <a:fillRect/>
          </a:stretch>
        </p:blipFill>
        <p:spPr>
          <a:xfrm>
            <a:off x="2483768" y="3212976"/>
            <a:ext cx="4955704" cy="3270765"/>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70" decel="100000"/>
                                        <p:tgtEl>
                                          <p:spTgt spid="8"/>
                                        </p:tgtEl>
                                      </p:cBhvr>
                                    </p:animEffect>
                                    <p:animScale>
                                      <p:cBhvr>
                                        <p:cTn id="8" dur="770" decel="100000"/>
                                        <p:tgtEl>
                                          <p:spTgt spid="8"/>
                                        </p:tgtEl>
                                      </p:cBhvr>
                                      <p:from x="10000" y="10000"/>
                                      <p:to x="200000" y="450000"/>
                                    </p:animScale>
                                    <p:animScale>
                                      <p:cBhvr>
                                        <p:cTn id="9" dur="1230" accel="100000" fill="hold">
                                          <p:stCondLst>
                                            <p:cond delay="770"/>
                                          </p:stCondLst>
                                        </p:cTn>
                                        <p:tgtEl>
                                          <p:spTgt spid="8"/>
                                        </p:tgtEl>
                                      </p:cBhvr>
                                      <p:from x="200000" y="450000"/>
                                      <p:to x="100000" y="100000"/>
                                    </p:animScale>
                                    <p:set>
                                      <p:cBhvr>
                                        <p:cTn id="10" dur="770" fill="hold"/>
                                        <p:tgtEl>
                                          <p:spTgt spid="8"/>
                                        </p:tgtEl>
                                        <p:attrNameLst>
                                          <p:attrName>ppt_x</p:attrName>
                                        </p:attrNameLst>
                                      </p:cBhvr>
                                      <p:to>
                                        <p:strVal val="(0.5)"/>
                                      </p:to>
                                    </p:set>
                                    <p:anim from="(0.5)" to="(#ppt_x)" calcmode="lin" valueType="num">
                                      <p:cBhvr>
                                        <p:cTn id="11" dur="1230" accel="100000" fill="hold">
                                          <p:stCondLst>
                                            <p:cond delay="770"/>
                                          </p:stCondLst>
                                        </p:cTn>
                                        <p:tgtEl>
                                          <p:spTgt spid="8"/>
                                        </p:tgtEl>
                                        <p:attrNameLst>
                                          <p:attrName>ppt_x</p:attrName>
                                        </p:attrNameLst>
                                      </p:cBhvr>
                                    </p:anim>
                                    <p:set>
                                      <p:cBhvr>
                                        <p:cTn id="12" dur="770" fill="hold"/>
                                        <p:tgtEl>
                                          <p:spTgt spid="8"/>
                                        </p:tgtEl>
                                        <p:attrNameLst>
                                          <p:attrName>ppt_y</p:attrName>
                                        </p:attrNameLst>
                                      </p:cBhvr>
                                      <p:to>
                                        <p:strVal val="(#ppt_y+0.4)"/>
                                      </p:to>
                                    </p:set>
                                    <p:anim from="(#ppt_y+0.4)" to="(#ppt_y)" calcmode="lin" valueType="num">
                                      <p:cBhvr>
                                        <p:cTn id="13" dur="1230" accel="100000" fill="hold">
                                          <p:stCondLst>
                                            <p:cond delay="770"/>
                                          </p:stCondLst>
                                        </p:cTn>
                                        <p:tgtEl>
                                          <p:spTgt spid="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38806"/>
          </a:xfrm>
        </p:spPr>
        <p:txBody>
          <a:bodyPr>
            <a:normAutofit/>
          </a:bodyPr>
          <a:lstStyle/>
          <a:p>
            <a:pPr>
              <a:buNone/>
            </a:pPr>
            <a:r>
              <a:rPr lang="en-US" sz="3200" dirty="0" smtClean="0">
                <a:solidFill>
                  <a:schemeClr val="accent1">
                    <a:lumMod val="75000"/>
                  </a:schemeClr>
                </a:solidFill>
              </a:rPr>
              <a:t>I live in Okha. It is small, there was little attractions. most famous of them </a:t>
            </a:r>
            <a:r>
              <a:rPr lang="ru-RU" sz="3200" dirty="0" smtClean="0">
                <a:solidFill>
                  <a:schemeClr val="accent1">
                    <a:lumMod val="75000"/>
                  </a:schemeClr>
                </a:solidFill>
              </a:rPr>
              <a:t>:</a:t>
            </a:r>
            <a:endParaRPr lang="en-US" sz="3200" dirty="0" smtClean="0">
              <a:solidFill>
                <a:schemeClr val="accent1">
                  <a:lumMod val="75000"/>
                </a:schemeClr>
              </a:solidFill>
            </a:endParaRPr>
          </a:p>
          <a:p>
            <a:r>
              <a:rPr lang="en-US" sz="3200" dirty="0" smtClean="0">
                <a:solidFill>
                  <a:schemeClr val="bg2">
                    <a:lumMod val="50000"/>
                  </a:schemeClr>
                </a:solidFill>
              </a:rPr>
              <a:t>      the Central Lenin street</a:t>
            </a:r>
          </a:p>
          <a:p>
            <a:r>
              <a:rPr lang="en-US" sz="3200" dirty="0" smtClean="0">
                <a:solidFill>
                  <a:schemeClr val="bg2">
                    <a:lumMod val="50000"/>
                  </a:schemeClr>
                </a:solidFill>
              </a:rPr>
              <a:t>      Palace Of Culture</a:t>
            </a:r>
          </a:p>
          <a:p>
            <a:r>
              <a:rPr lang="en-US" sz="3200" dirty="0" smtClean="0">
                <a:solidFill>
                  <a:schemeClr val="bg2">
                    <a:lumMod val="50000"/>
                  </a:schemeClr>
                </a:solidFill>
              </a:rPr>
              <a:t>      sports complex Dolphin</a:t>
            </a:r>
          </a:p>
          <a:p>
            <a:r>
              <a:rPr lang="en-US" sz="3200" dirty="0" smtClean="0">
                <a:solidFill>
                  <a:schemeClr val="bg2">
                    <a:lumMod val="50000"/>
                  </a:schemeClr>
                </a:solidFill>
              </a:rPr>
              <a:t>       city Park</a:t>
            </a:r>
            <a:endParaRPr lang="ru-RU" sz="3200" dirty="0">
              <a:solidFill>
                <a:schemeClr val="bg2">
                  <a:lumMod val="50000"/>
                </a:schemeClr>
              </a:solidFill>
            </a:endParaRPr>
          </a:p>
        </p:txBody>
      </p:sp>
      <p:pic>
        <p:nvPicPr>
          <p:cNvPr id="4" name="Рисунок 3" descr="okha009.jpeg"/>
          <p:cNvPicPr>
            <a:picLocks noChangeAspect="1"/>
          </p:cNvPicPr>
          <p:nvPr/>
        </p:nvPicPr>
        <p:blipFill>
          <a:blip r:embed="rId2" cstate="print"/>
          <a:stretch>
            <a:fillRect/>
          </a:stretch>
        </p:blipFill>
        <p:spPr>
          <a:xfrm>
            <a:off x="3563888" y="3645024"/>
            <a:ext cx="4603117" cy="3212976"/>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p:cTn id="36"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8229600" cy="1143000"/>
          </a:xfrm>
        </p:spPr>
        <p:txBody>
          <a:bodyPr/>
          <a:lstStyle/>
          <a:p>
            <a:r>
              <a:rPr lang="en-US" sz="5400" dirty="0" smtClean="0">
                <a:solidFill>
                  <a:schemeClr val="bg2">
                    <a:lumMod val="50000"/>
                  </a:schemeClr>
                </a:solidFill>
              </a:rPr>
              <a:t> </a:t>
            </a:r>
            <a:r>
              <a:rPr lang="ru-RU" sz="5400" dirty="0" smtClean="0">
                <a:solidFill>
                  <a:schemeClr val="bg2">
                    <a:lumMod val="50000"/>
                  </a:schemeClr>
                </a:solidFill>
              </a:rPr>
              <a:t>Т</a:t>
            </a:r>
            <a:r>
              <a:rPr lang="en-US" sz="5400" dirty="0" smtClean="0">
                <a:solidFill>
                  <a:schemeClr val="bg2">
                    <a:lumMod val="50000"/>
                  </a:schemeClr>
                </a:solidFill>
              </a:rPr>
              <a:t>he Central Lenin street</a:t>
            </a:r>
            <a:endParaRPr lang="ru-RU" dirty="0"/>
          </a:p>
        </p:txBody>
      </p:sp>
      <p:sp>
        <p:nvSpPr>
          <p:cNvPr id="3" name="Содержимое 2"/>
          <p:cNvSpPr>
            <a:spLocks noGrp="1"/>
          </p:cNvSpPr>
          <p:nvPr>
            <p:ph idx="1"/>
          </p:nvPr>
        </p:nvSpPr>
        <p:spPr>
          <a:xfrm>
            <a:off x="467544" y="1844824"/>
            <a:ext cx="8229600" cy="4389120"/>
          </a:xfrm>
        </p:spPr>
        <p:txBody>
          <a:bodyPr/>
          <a:lstStyle/>
          <a:p>
            <a:r>
              <a:rPr lang="en-US" dirty="0" smtClean="0">
                <a:solidFill>
                  <a:schemeClr val="accent1">
                    <a:lumMod val="75000"/>
                  </a:schemeClr>
                </a:solidFill>
              </a:rPr>
              <a:t>along the street on one side there are shops, children Playground and library, and on the other side there are administrative buildings, the Church and the square. the street ends with the area where they like to</a:t>
            </a:r>
            <a:r>
              <a:rPr lang="ru-RU" dirty="0" smtClean="0">
                <a:solidFill>
                  <a:schemeClr val="accent1">
                    <a:lumMod val="75000"/>
                  </a:schemeClr>
                </a:solidFill>
              </a:rPr>
              <a:t> </a:t>
            </a:r>
            <a:r>
              <a:rPr lang="en-US" dirty="0" smtClean="0">
                <a:solidFill>
                  <a:schemeClr val="accent1">
                    <a:lumMod val="75000"/>
                  </a:schemeClr>
                </a:solidFill>
              </a:rPr>
              <a:t>spend the whole town</a:t>
            </a:r>
            <a:endParaRPr lang="ru-RU" dirty="0">
              <a:solidFill>
                <a:schemeClr val="accent1">
                  <a:lumMod val="75000"/>
                </a:schemeClr>
              </a:solidFill>
            </a:endParaRPr>
          </a:p>
        </p:txBody>
      </p:sp>
      <p:pic>
        <p:nvPicPr>
          <p:cNvPr id="6" name="Рисунок 5" descr="15708329.jpg"/>
          <p:cNvPicPr>
            <a:picLocks noChangeAspect="1"/>
          </p:cNvPicPr>
          <p:nvPr/>
        </p:nvPicPr>
        <p:blipFill>
          <a:blip r:embed="rId2" cstate="print"/>
          <a:stretch>
            <a:fillRect/>
          </a:stretch>
        </p:blipFill>
        <p:spPr>
          <a:xfrm>
            <a:off x="4572000" y="3466444"/>
            <a:ext cx="4327128" cy="3236692"/>
          </a:xfrm>
          <a:prstGeom prst="rect">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208222.jpg"/>
          <p:cNvPicPr>
            <a:picLocks noChangeAspect="1"/>
          </p:cNvPicPr>
          <p:nvPr/>
        </p:nvPicPr>
        <p:blipFill>
          <a:blip r:embed="rId2" cstate="print"/>
          <a:stretch>
            <a:fillRect/>
          </a:stretch>
        </p:blipFill>
        <p:spPr>
          <a:xfrm>
            <a:off x="0" y="0"/>
            <a:ext cx="4652952" cy="328498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2" name="Рисунок 11" descr="39807801.jpg"/>
          <p:cNvPicPr>
            <a:picLocks noChangeAspect="1"/>
          </p:cNvPicPr>
          <p:nvPr/>
        </p:nvPicPr>
        <p:blipFill>
          <a:blip r:embed="rId3" cstate="print"/>
          <a:stretch>
            <a:fillRect/>
          </a:stretch>
        </p:blipFill>
        <p:spPr>
          <a:xfrm>
            <a:off x="4644008" y="1"/>
            <a:ext cx="4499992" cy="3374994"/>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3" name="Рисунок 12" descr="85818774.jpg"/>
          <p:cNvPicPr>
            <a:picLocks noChangeAspect="1"/>
          </p:cNvPicPr>
          <p:nvPr/>
        </p:nvPicPr>
        <p:blipFill>
          <a:blip r:embed="rId4" cstate="print"/>
          <a:stretch>
            <a:fillRect/>
          </a:stretch>
        </p:blipFill>
        <p:spPr>
          <a:xfrm>
            <a:off x="0" y="3286125"/>
            <a:ext cx="4762500" cy="357187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14" name="Рисунок 13" descr="20090401094551.jpg"/>
          <p:cNvPicPr>
            <a:picLocks noChangeAspect="1"/>
          </p:cNvPicPr>
          <p:nvPr/>
        </p:nvPicPr>
        <p:blipFill>
          <a:blip r:embed="rId5" cstate="print"/>
          <a:stretch>
            <a:fillRect/>
          </a:stretch>
        </p:blipFill>
        <p:spPr>
          <a:xfrm>
            <a:off x="4607405" y="3284984"/>
            <a:ext cx="4536595" cy="3573016"/>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5400" dirty="0" smtClean="0">
                <a:solidFill>
                  <a:schemeClr val="bg2">
                    <a:lumMod val="50000"/>
                  </a:schemeClr>
                </a:solidFill>
              </a:rPr>
              <a:t> </a:t>
            </a:r>
            <a:r>
              <a:rPr lang="en-US" sz="5400" dirty="0" smtClean="0">
                <a:solidFill>
                  <a:schemeClr val="accent1">
                    <a:lumMod val="50000"/>
                  </a:schemeClr>
                </a:solidFill>
              </a:rPr>
              <a:t>Palace Of Culture</a:t>
            </a:r>
            <a:endParaRPr lang="ru-RU" dirty="0">
              <a:solidFill>
                <a:schemeClr val="accent1">
                  <a:lumMod val="50000"/>
                </a:schemeClr>
              </a:solidFill>
            </a:endParaRPr>
          </a:p>
        </p:txBody>
      </p:sp>
      <p:sp>
        <p:nvSpPr>
          <p:cNvPr id="3" name="Содержимое 2"/>
          <p:cNvSpPr>
            <a:spLocks noGrp="1"/>
          </p:cNvSpPr>
          <p:nvPr>
            <p:ph idx="1"/>
          </p:nvPr>
        </p:nvSpPr>
        <p:spPr/>
        <p:txBody>
          <a:bodyPr/>
          <a:lstStyle/>
          <a:p>
            <a:r>
              <a:rPr lang="en-US" dirty="0" smtClean="0"/>
              <a:t/>
            </a:r>
            <a:br>
              <a:rPr lang="en-US" dirty="0" smtClean="0"/>
            </a:br>
            <a:r>
              <a:rPr lang="en-US" dirty="0" smtClean="0">
                <a:solidFill>
                  <a:schemeClr val="tx2">
                    <a:lumMod val="60000"/>
                    <a:lumOff val="40000"/>
                  </a:schemeClr>
                </a:solidFill>
              </a:rPr>
              <a:t>Palace of culture is one of the main buildings of our city, which hosts all the concerts, awards , exhibitions and fairs</a:t>
            </a:r>
          </a:p>
          <a:p>
            <a:endParaRPr lang="ru-RU" dirty="0"/>
          </a:p>
        </p:txBody>
      </p:sp>
      <p:pic>
        <p:nvPicPr>
          <p:cNvPr id="7" name="Рисунок 6" descr="1289563682_skr_11112010163323.jpg"/>
          <p:cNvPicPr>
            <a:picLocks noChangeAspect="1"/>
          </p:cNvPicPr>
          <p:nvPr/>
        </p:nvPicPr>
        <p:blipFill>
          <a:blip r:embed="rId2" cstate="print"/>
          <a:stretch>
            <a:fillRect/>
          </a:stretch>
        </p:blipFill>
        <p:spPr>
          <a:xfrm>
            <a:off x="2123728" y="3429000"/>
            <a:ext cx="4880061" cy="32403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5400" dirty="0" smtClean="0">
                <a:solidFill>
                  <a:schemeClr val="accent2">
                    <a:lumMod val="75000"/>
                  </a:schemeClr>
                </a:solidFill>
              </a:rPr>
              <a:t>sports complex Dolphin</a:t>
            </a:r>
            <a:endParaRPr lang="ru-RU" dirty="0">
              <a:solidFill>
                <a:schemeClr val="accent2">
                  <a:lumMod val="75000"/>
                </a:schemeClr>
              </a:solidFill>
            </a:endParaRPr>
          </a:p>
        </p:txBody>
      </p:sp>
      <p:sp>
        <p:nvSpPr>
          <p:cNvPr id="3" name="Содержимое 2"/>
          <p:cNvSpPr>
            <a:spLocks noGrp="1"/>
          </p:cNvSpPr>
          <p:nvPr>
            <p:ph idx="1"/>
          </p:nvPr>
        </p:nvSpPr>
        <p:spPr/>
        <p:txBody>
          <a:bodyPr/>
          <a:lstStyle/>
          <a:p>
            <a:r>
              <a:rPr lang="en-US" dirty="0" smtClean="0">
                <a:solidFill>
                  <a:schemeClr val="tx2">
                    <a:lumMod val="60000"/>
                    <a:lumOff val="40000"/>
                  </a:schemeClr>
                </a:solidFill>
              </a:rPr>
              <a:t>not long ago in our city built a sports complex Dolphin, you can exercise or just relax</a:t>
            </a:r>
            <a:endParaRPr lang="ru-RU" dirty="0">
              <a:solidFill>
                <a:schemeClr val="tx2">
                  <a:lumMod val="60000"/>
                  <a:lumOff val="40000"/>
                </a:schemeClr>
              </a:solidFill>
            </a:endParaRPr>
          </a:p>
        </p:txBody>
      </p:sp>
      <p:pic>
        <p:nvPicPr>
          <p:cNvPr id="8" name="Рисунок 7" descr="47808603.jpg"/>
          <p:cNvPicPr>
            <a:picLocks noChangeAspect="1"/>
          </p:cNvPicPr>
          <p:nvPr/>
        </p:nvPicPr>
        <p:blipFill>
          <a:blip r:embed="rId2" cstate="print"/>
          <a:stretch>
            <a:fillRect/>
          </a:stretch>
        </p:blipFill>
        <p:spPr>
          <a:xfrm>
            <a:off x="4139952" y="3356992"/>
            <a:ext cx="4762500" cy="3162300"/>
          </a:xfrm>
          <a:prstGeom prst="rect">
            <a:avLst/>
          </a:prstGeom>
        </p:spPr>
      </p:pic>
      <p:pic>
        <p:nvPicPr>
          <p:cNvPr id="9" name="Рисунок 8" descr="1419307898_dk.jpg"/>
          <p:cNvPicPr>
            <a:picLocks noChangeAspect="1"/>
          </p:cNvPicPr>
          <p:nvPr/>
        </p:nvPicPr>
        <p:blipFill>
          <a:blip r:embed="rId3" cstate="print"/>
          <a:stretch>
            <a:fillRect/>
          </a:stretch>
        </p:blipFill>
        <p:spPr>
          <a:xfrm>
            <a:off x="395536" y="3645024"/>
            <a:ext cx="3360373" cy="252028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642918"/>
            <a:ext cx="5214974" cy="1143000"/>
          </a:xfrm>
        </p:spPr>
        <p:txBody>
          <a:bodyPr/>
          <a:lstStyle/>
          <a:p>
            <a:r>
              <a:rPr lang="ru-RU" sz="5400" dirty="0" smtClean="0">
                <a:solidFill>
                  <a:schemeClr val="bg2">
                    <a:lumMod val="50000"/>
                  </a:schemeClr>
                </a:solidFill>
              </a:rPr>
              <a:t>С</a:t>
            </a:r>
            <a:r>
              <a:rPr lang="en-US" sz="5400" dirty="0" smtClean="0">
                <a:solidFill>
                  <a:schemeClr val="bg2">
                    <a:lumMod val="50000"/>
                  </a:schemeClr>
                </a:solidFill>
              </a:rPr>
              <a:t>ity Park</a:t>
            </a:r>
            <a:endParaRPr lang="ru-RU" dirty="0"/>
          </a:p>
        </p:txBody>
      </p:sp>
      <p:sp>
        <p:nvSpPr>
          <p:cNvPr id="3" name="Содержимое 2"/>
          <p:cNvSpPr>
            <a:spLocks noGrp="1"/>
          </p:cNvSpPr>
          <p:nvPr>
            <p:ph idx="1"/>
          </p:nvPr>
        </p:nvSpPr>
        <p:spPr/>
        <p:txBody>
          <a:bodyPr/>
          <a:lstStyle/>
          <a:p>
            <a:r>
              <a:rPr lang="en-US" dirty="0" smtClean="0">
                <a:solidFill>
                  <a:schemeClr val="accent4">
                    <a:lumMod val="75000"/>
                  </a:schemeClr>
                </a:solidFill>
              </a:rPr>
              <a:t>In the city Park there are many different paths and tracks for walking in the fresh air and plenty of Sunny lawns for picnics. In the centre of the Park is the fountain , and on different sides of the playgrounds set and stadium</a:t>
            </a:r>
            <a:endParaRPr lang="ru-RU" dirty="0">
              <a:solidFill>
                <a:schemeClr val="accent4">
                  <a:lumMod val="75000"/>
                </a:schemeClr>
              </a:solidFill>
            </a:endParaRPr>
          </a:p>
        </p:txBody>
      </p:sp>
      <p:pic>
        <p:nvPicPr>
          <p:cNvPr id="7" name="Рисунок 6" descr="47808553.jpg"/>
          <p:cNvPicPr>
            <a:picLocks noChangeAspect="1"/>
          </p:cNvPicPr>
          <p:nvPr/>
        </p:nvPicPr>
        <p:blipFill>
          <a:blip r:embed="rId2" cstate="print"/>
          <a:stretch>
            <a:fillRect/>
          </a:stretch>
        </p:blipFill>
        <p:spPr>
          <a:xfrm rot="20661962">
            <a:off x="908657" y="4177284"/>
            <a:ext cx="3170406" cy="2105718"/>
          </a:xfrm>
          <a:prstGeom prst="rect">
            <a:avLst/>
          </a:prstGeom>
        </p:spPr>
      </p:pic>
      <p:pic>
        <p:nvPicPr>
          <p:cNvPr id="8" name="Рисунок 7" descr="CSC_2248.JPG"/>
          <p:cNvPicPr>
            <a:picLocks noChangeAspect="1"/>
          </p:cNvPicPr>
          <p:nvPr/>
        </p:nvPicPr>
        <p:blipFill>
          <a:blip r:embed="rId3" cstate="print"/>
          <a:stretch>
            <a:fillRect/>
          </a:stretch>
        </p:blipFill>
        <p:spPr>
          <a:xfrm rot="20590481">
            <a:off x="5060495" y="4070404"/>
            <a:ext cx="3256093" cy="2157161"/>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48680"/>
            <a:ext cx="8258204" cy="5775920"/>
          </a:xfrm>
        </p:spPr>
        <p:txBody>
          <a:bodyPr/>
          <a:lstStyle/>
          <a:p>
            <a:r>
              <a:rPr lang="en-US" dirty="0" smtClean="0">
                <a:solidFill>
                  <a:schemeClr val="accent4">
                    <a:lumMod val="75000"/>
                  </a:schemeClr>
                </a:solidFill>
              </a:rPr>
              <a:t>In our city there are many other interesting places. You could visit </a:t>
            </a:r>
            <a:endParaRPr lang="ru-RU" dirty="0" smtClean="0">
              <a:solidFill>
                <a:schemeClr val="accent4">
                  <a:lumMod val="75000"/>
                </a:schemeClr>
              </a:solidFill>
            </a:endParaRPr>
          </a:p>
          <a:p>
            <a:r>
              <a:rPr lang="ru-RU" dirty="0" smtClean="0">
                <a:solidFill>
                  <a:schemeClr val="tx2">
                    <a:lumMod val="75000"/>
                  </a:schemeClr>
                </a:solidFill>
              </a:rPr>
              <a:t>Т</a:t>
            </a:r>
            <a:r>
              <a:rPr lang="en-US" dirty="0" smtClean="0">
                <a:solidFill>
                  <a:schemeClr val="tx2">
                    <a:lumMod val="75000"/>
                  </a:schemeClr>
                </a:solidFill>
              </a:rPr>
              <a:t>he string from Romashkovo</a:t>
            </a:r>
            <a:endParaRPr lang="ru-RU" dirty="0">
              <a:solidFill>
                <a:schemeClr val="tx2">
                  <a:lumMod val="75000"/>
                </a:schemeClr>
              </a:solidFill>
            </a:endParaRPr>
          </a:p>
        </p:txBody>
      </p:sp>
      <p:pic>
        <p:nvPicPr>
          <p:cNvPr id="6" name="Рисунок 5" descr="1_6963.JPG"/>
          <p:cNvPicPr>
            <a:picLocks noChangeAspect="1"/>
          </p:cNvPicPr>
          <p:nvPr/>
        </p:nvPicPr>
        <p:blipFill>
          <a:blip r:embed="rId2" cstate="print"/>
          <a:stretch>
            <a:fillRect/>
          </a:stretch>
        </p:blipFill>
        <p:spPr>
          <a:xfrm>
            <a:off x="2051720" y="2204864"/>
            <a:ext cx="5273130" cy="35283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237</TotalTime>
  <Words>182</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  </vt:lpstr>
      <vt:lpstr>Слайд 2</vt:lpstr>
      <vt:lpstr> Тhe Central Lenin street</vt:lpstr>
      <vt:lpstr>Слайд 4</vt:lpstr>
      <vt:lpstr> Palace Of Culture</vt:lpstr>
      <vt:lpstr>sports complex Dolphin</vt:lpstr>
      <vt:lpstr>Сity Park</vt:lpstr>
      <vt:lpstr>Слайд 8</vt:lpstr>
    </vt:vector>
  </TitlesOfParts>
  <Company>*Питер-Company*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Дмитрий Каленюк</dc:creator>
  <cp:lastModifiedBy>admin</cp:lastModifiedBy>
  <cp:revision>26</cp:revision>
  <dcterms:created xsi:type="dcterms:W3CDTF">2013-12-05T01:12:20Z</dcterms:created>
  <dcterms:modified xsi:type="dcterms:W3CDTF">2016-12-05T10:56:45Z</dcterms:modified>
</cp:coreProperties>
</file>