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4FA5B-D019-4A96-988C-B0C6C6095B3D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A4863-5260-4F12-8B5D-59774CCEFA8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A4863-5260-4F12-8B5D-59774CCEFA8F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8B884-FC10-4FB3-AAB4-91546D648EAA}" type="datetimeFigureOut">
              <a:rPr lang="ru-RU" smtClean="0"/>
              <a:t>07.11.2016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7F08-330C-4D95-9CDE-D087F2E78F3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8B884-FC10-4FB3-AAB4-91546D648EAA}" type="datetimeFigureOut">
              <a:rPr lang="ru-RU" smtClean="0"/>
              <a:t>07.11.2016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7F08-330C-4D95-9CDE-D087F2E78F3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8B884-FC10-4FB3-AAB4-91546D648EAA}" type="datetimeFigureOut">
              <a:rPr lang="ru-RU" smtClean="0"/>
              <a:t>07.11.2016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7F08-330C-4D95-9CDE-D087F2E78F3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8B884-FC10-4FB3-AAB4-91546D648EAA}" type="datetimeFigureOut">
              <a:rPr lang="ru-RU" smtClean="0"/>
              <a:t>07.11.2016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7F08-330C-4D95-9CDE-D087F2E78F3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8B884-FC10-4FB3-AAB4-91546D648EAA}" type="datetimeFigureOut">
              <a:rPr lang="ru-RU" smtClean="0"/>
              <a:t>07.11.2016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7F08-330C-4D95-9CDE-D087F2E78F3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8B884-FC10-4FB3-AAB4-91546D648EAA}" type="datetimeFigureOut">
              <a:rPr lang="ru-RU" smtClean="0"/>
              <a:t>07.11.2016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7F08-330C-4D95-9CDE-D087F2E78F3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8B884-FC10-4FB3-AAB4-91546D648EAA}" type="datetimeFigureOut">
              <a:rPr lang="ru-RU" smtClean="0"/>
              <a:t>07.11.2016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7F08-330C-4D95-9CDE-D087F2E78F3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8B884-FC10-4FB3-AAB4-91546D648EAA}" type="datetimeFigureOut">
              <a:rPr lang="ru-RU" smtClean="0"/>
              <a:t>07.11.2016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7F08-330C-4D95-9CDE-D087F2E78F3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8B884-FC10-4FB3-AAB4-91546D648EAA}" type="datetimeFigureOut">
              <a:rPr lang="ru-RU" smtClean="0"/>
              <a:t>07.11.2016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7F08-330C-4D95-9CDE-D087F2E78F3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8B884-FC10-4FB3-AAB4-91546D648EAA}" type="datetimeFigureOut">
              <a:rPr lang="ru-RU" smtClean="0"/>
              <a:t>07.11.2016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7F08-330C-4D95-9CDE-D087F2E78F3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8B884-FC10-4FB3-AAB4-91546D648EAA}" type="datetimeFigureOut">
              <a:rPr lang="ru-RU" smtClean="0"/>
              <a:t>07.11.2016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7F08-330C-4D95-9CDE-D087F2E78F3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88B884-FC10-4FB3-AAB4-91546D648EAA}" type="datetimeFigureOut">
              <a:rPr lang="ru-RU" smtClean="0"/>
              <a:t>07.11.2016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547F08-330C-4D95-9CDE-D087F2E78F39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Новая папка\402321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9144"/>
            <a:ext cx="9144000" cy="68762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Осенние превращения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86124"/>
            <a:ext cx="7343804" cy="3214710"/>
          </a:xfrm>
        </p:spPr>
        <p:txBody>
          <a:bodyPr>
            <a:normAutofit fontScale="92500" lnSpcReduction="10000"/>
          </a:bodyPr>
          <a:lstStyle/>
          <a:p>
            <a:pPr algn="r"/>
            <a:endParaRPr lang="ru-RU" sz="2000" dirty="0" smtClean="0"/>
          </a:p>
          <a:p>
            <a:pPr algn="r"/>
            <a:endParaRPr lang="ru-RU" sz="2000" dirty="0"/>
          </a:p>
          <a:p>
            <a:pPr algn="r"/>
            <a:endParaRPr lang="ru-RU" sz="2000" dirty="0" smtClean="0"/>
          </a:p>
          <a:p>
            <a:pPr algn="r"/>
            <a:endParaRPr lang="ru-RU" sz="2000" dirty="0"/>
          </a:p>
          <a:p>
            <a:pPr algn="r"/>
            <a:endParaRPr lang="ru-RU" sz="2000" dirty="0" smtClean="0"/>
          </a:p>
          <a:p>
            <a:pPr algn="r"/>
            <a:endParaRPr lang="ru-RU" sz="2000" dirty="0"/>
          </a:p>
          <a:p>
            <a:pPr algn="r"/>
            <a:endParaRPr lang="ru-RU" sz="2000" dirty="0" smtClean="0"/>
          </a:p>
          <a:p>
            <a:r>
              <a:rPr lang="ru-RU" sz="1700" dirty="0" smtClean="0">
                <a:solidFill>
                  <a:schemeClr val="tx1"/>
                </a:solidFill>
                <a:latin typeface="Comic Sans MS" pitchFamily="66" charset="0"/>
              </a:rPr>
              <a:t>Группа №8</a:t>
            </a:r>
          </a:p>
          <a:p>
            <a:r>
              <a:rPr lang="ru-RU" sz="1700" dirty="0" smtClean="0">
                <a:solidFill>
                  <a:schemeClr val="tx1"/>
                </a:solidFill>
                <a:latin typeface="Comic Sans MS" pitchFamily="66" charset="0"/>
              </a:rPr>
              <a:t>Гладкова И.В.</a:t>
            </a:r>
          </a:p>
          <a:p>
            <a:r>
              <a:rPr lang="ru-RU" sz="1700" dirty="0" smtClean="0">
                <a:solidFill>
                  <a:schemeClr val="tx1"/>
                </a:solidFill>
                <a:latin typeface="Comic Sans MS" pitchFamily="66" charset="0"/>
              </a:rPr>
              <a:t>Елисеева Е.Е.</a:t>
            </a:r>
            <a:endParaRPr lang="ru-RU" sz="17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Новая папка\4023214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9144"/>
            <a:ext cx="9144000" cy="6876288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500042"/>
            <a:ext cx="8286808" cy="592935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Comic Sans MS" pitchFamily="66" charset="0"/>
              </a:rPr>
              <a:t>Осень- прекрасное время для создания ярких поделок! Сама природа предоставляет нам богатый выбор материала для разнообразного творчества. В нашей группе вошло в традицию каждую осень устраивать тематические праздники и выставки. Чаще всего это выставки, которые организуются при непосредственном участии родителей, они  придумывают и мастерят со своими детьми оригинальные осенние поделки. Дети всегда с удовольствием включаются в общую работу со взрослыми. Мы любуемся этими работами и на осеннем праздники каждый участник за сою работу получает грамоту и сладкий подарок</a:t>
            </a:r>
            <a:endParaRPr lang="ru-RU" sz="2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13313" name="Picture 1" descr="D:\Новая папка\i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000851">
            <a:off x="831444" y="4313721"/>
            <a:ext cx="2928958" cy="1606444"/>
          </a:xfrm>
          <a:prstGeom prst="rect">
            <a:avLst/>
          </a:prstGeom>
          <a:noFill/>
        </p:spPr>
      </p:pic>
      <p:pic>
        <p:nvPicPr>
          <p:cNvPr id="13314" name="Picture 2" descr="D:\Новая папка\5 (2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4071942"/>
            <a:ext cx="3087814" cy="1928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Новая папка\402321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9144"/>
            <a:ext cx="9144000" cy="6876288"/>
          </a:xfrm>
          <a:prstGeom prst="rect">
            <a:avLst/>
          </a:prstGeom>
          <a:noFill/>
        </p:spPr>
      </p:pic>
      <p:pic>
        <p:nvPicPr>
          <p:cNvPr id="12290" name="Picture 2" descr="H:\DCIM\102NIKON\DSCN67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3857628"/>
            <a:ext cx="3428992" cy="25717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291" name="Picture 3" descr="H:\DCIM\102NIKON\DSCN678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642918"/>
            <a:ext cx="2303876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292" name="Picture 4" descr="H:\DCIM\102NIKON\DSCN678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4414" y="714356"/>
            <a:ext cx="2303876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Новая папка\402321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</p:spPr>
      </p:pic>
      <p:pic>
        <p:nvPicPr>
          <p:cNvPr id="17410" name="Picture 2" descr="H:\DCIM\102NIKON\DSCN6782.JPG"/>
          <p:cNvPicPr>
            <a:picLocks noChangeAspect="1" noChangeArrowheads="1"/>
          </p:cNvPicPr>
          <p:nvPr/>
        </p:nvPicPr>
        <p:blipFill>
          <a:blip r:embed="rId3" cstate="print"/>
          <a:srcRect r="6383"/>
          <a:stretch>
            <a:fillRect/>
          </a:stretch>
        </p:blipFill>
        <p:spPr bwMode="auto">
          <a:xfrm>
            <a:off x="857224" y="642918"/>
            <a:ext cx="3143254" cy="44767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411" name="Picture 3" descr="H:\DCIM\102NIKON\DSCN68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1571612"/>
            <a:ext cx="3143272" cy="41910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97</Words>
  <Application>Microsoft Office PowerPoint</Application>
  <PresentationFormat>Экран (4:3)</PresentationFormat>
  <Paragraphs>13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Осенние превращения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Осенние превращения</dc:title>
  <dc:creator>User</dc:creator>
  <cp:lastModifiedBy>User</cp:lastModifiedBy>
  <cp:revision>12</cp:revision>
  <dcterms:created xsi:type="dcterms:W3CDTF">2016-11-07T12:26:02Z</dcterms:created>
  <dcterms:modified xsi:type="dcterms:W3CDTF">2016-11-07T14:25:23Z</dcterms:modified>
</cp:coreProperties>
</file>