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49DB4C-1106-4D9E-89CA-29539F3A570F}" type="datetimeFigureOut">
              <a:rPr lang="ru-RU" smtClean="0"/>
              <a:t>05.12.2016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7D5A2-CF50-452B-952E-94F66DCEAB2C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49DB4C-1106-4D9E-89CA-29539F3A570F}" type="datetimeFigureOut">
              <a:rPr lang="ru-RU" smtClean="0"/>
              <a:t>05.12.2016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7D5A2-CF50-452B-952E-94F66DCEAB2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49DB4C-1106-4D9E-89CA-29539F3A570F}" type="datetimeFigureOut">
              <a:rPr lang="ru-RU" smtClean="0"/>
              <a:t>05.12.2016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7D5A2-CF50-452B-952E-94F66DCEAB2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49DB4C-1106-4D9E-89CA-29539F3A570F}" type="datetimeFigureOut">
              <a:rPr lang="ru-RU" smtClean="0"/>
              <a:t>05.12.2016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7D5A2-CF50-452B-952E-94F66DCEAB2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49DB4C-1106-4D9E-89CA-29539F3A570F}" type="datetimeFigureOut">
              <a:rPr lang="ru-RU" smtClean="0"/>
              <a:t>05.12.2016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7D5A2-CF50-452B-952E-94F66DCEAB2C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49DB4C-1106-4D9E-89CA-29539F3A570F}" type="datetimeFigureOut">
              <a:rPr lang="ru-RU" smtClean="0"/>
              <a:t>05.12.2016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7D5A2-CF50-452B-952E-94F66DCEAB2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49DB4C-1106-4D9E-89CA-29539F3A570F}" type="datetimeFigureOut">
              <a:rPr lang="ru-RU" smtClean="0"/>
              <a:t>05.12.2016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7D5A2-CF50-452B-952E-94F66DCEAB2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49DB4C-1106-4D9E-89CA-29539F3A570F}" type="datetimeFigureOut">
              <a:rPr lang="ru-RU" smtClean="0"/>
              <a:t>05.12.2016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7D5A2-CF50-452B-952E-94F66DCEAB2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49DB4C-1106-4D9E-89CA-29539F3A570F}" type="datetimeFigureOut">
              <a:rPr lang="ru-RU" smtClean="0"/>
              <a:t>05.12.2016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7D5A2-CF50-452B-952E-94F66DCEAB2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49DB4C-1106-4D9E-89CA-29539F3A570F}" type="datetimeFigureOut">
              <a:rPr lang="ru-RU" smtClean="0"/>
              <a:t>05.12.2016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7D5A2-CF50-452B-952E-94F66DCEAB2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49DB4C-1106-4D9E-89CA-29539F3A570F}" type="datetimeFigureOut">
              <a:rPr lang="ru-RU" smtClean="0"/>
              <a:t>05.12.2016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90D7D5A2-CF50-452B-952E-94F66DCEAB2C}" type="slidenum">
              <a:rPr lang="ru-RU" smtClean="0"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E49DB4C-1106-4D9E-89CA-29539F3A570F}" type="datetimeFigureOut">
              <a:rPr lang="ru-RU" smtClean="0"/>
              <a:t>05.12.2016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0D7D5A2-CF50-452B-952E-94F66DCEAB2C}" type="slidenum">
              <a:rPr lang="ru-RU" smtClean="0"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D0%93%D1%80%D0%B0%D0%BC%D0%BC%D0%B0%D1%82%D0%B8%D1%87%D0%B5%D1%81%D0%BA%D0%B0%D1%8F_%D0%BE%D1%81%D0%BD%D0%BE%D0%B2%D0%B0" TargetMode="External"/><Relationship Id="rId2" Type="http://schemas.openxmlformats.org/officeDocument/2006/relationships/hyperlink" Target="https://ru.wikipedia.org/wiki/%D0%9E%D0%B4%D0%BD%D0%BE%D1%81%D0%BE%D1%81%D1%82%D0%B0%D0%B2%D0%BD%D1%8B%D0%B5_%D0%BF%D1%80%D0%B5%D0%B4%D0%BB%D0%BE%D0%B6%D0%B5%D0%BD%D0%B8%D1%8F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ru.wikipedia.org/wiki/%D0%93%D0%BB%D0%B0%D0%B3%D0%BE%D0%BB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D0%9B%D0%B8%D1%86%D0%BE_(%D0%BB%D0%B8%D0%BD%D0%B3%D0%B2%D0%B8%D1%81%D1%82%D0%B8%D0%BA%D0%B0)" TargetMode="External"/><Relationship Id="rId2" Type="http://schemas.openxmlformats.org/officeDocument/2006/relationships/hyperlink" Target="https://ru.wikipedia.org/wiki/%D0%A7%D0%BB%D0%B5%D0%BD_%D0%BF%D1%80%D0%B5%D0%B4%D0%BB%D0%BE%D0%B6%D0%B5%D0%BD%D0%B8%D1%8F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ru.wikipedia.org/wiki/%D0%A3%D1%81%D0%BB%D0%BE%D0%B2%D0%BD%D0%BE%D0%B5_%D0%BD%D0%B0%D0%BA%D0%BB%D0%BE%D0%BD%D0%B5%D0%BD%D0%B8%D0%B5" TargetMode="External"/><Relationship Id="rId5" Type="http://schemas.openxmlformats.org/officeDocument/2006/relationships/hyperlink" Target="https://ru.wikipedia.org/wiki/%D0%9F%D1%80%D0%BE%D1%88%D0%B5%D0%B4%D1%88%D0%B5%D0%B5_%D0%B2%D1%80%D0%B5%D0%BC%D1%8F" TargetMode="External"/><Relationship Id="rId4" Type="http://schemas.openxmlformats.org/officeDocument/2006/relationships/hyperlink" Target="https://ru.wikipedia.org/wiki/%D0%9C%D0%BD%D0%BE%D0%B6%D0%B5%D1%81%D1%82%D0%B2%D0%B5%D0%BD%D0%BD%D0%BE%D0%B5_%D1%87%D0%B8%D1%81%D0%BB%D0%BE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D0%A1%D0%BA%D0%B0%D0%B7%D1%83%D0%B5%D0%BC%D0%BE%D0%B5" TargetMode="External"/><Relationship Id="rId2" Type="http://schemas.openxmlformats.org/officeDocument/2006/relationships/hyperlink" Target="https://ru.wikipedia.org/wiki/%D0%93%D1%80%D0%B0%D0%BC%D0%BC%D0%B0%D1%82%D0%B8%D1%87%D0%B5%D1%81%D0%BA%D0%B0%D1%8F_%D0%BE%D1%81%D0%BD%D0%BE%D0%B2%D0%B0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s://ru.wikipedia.org/wiki/%D0%A7%D0%BB%D0%B5%D0%BD_%D0%BF%D1%80%D0%B5%D0%B4%D0%BB%D0%BE%D0%B6%D0%B5%D0%BD%D0%B8%D1%8F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Неопределённо-личные </a:t>
            </a:r>
            <a:r>
              <a:rPr lang="ru-RU" dirty="0" smtClean="0"/>
              <a:t>предложения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643306" y="4429132"/>
            <a:ext cx="5214974" cy="2143140"/>
          </a:xfrm>
        </p:spPr>
        <p:txBody>
          <a:bodyPr/>
          <a:lstStyle/>
          <a:p>
            <a:r>
              <a:rPr lang="ru-RU" dirty="0" smtClean="0"/>
              <a:t>Выполнила ученица 8 класса МБОУ Поповской ООШ </a:t>
            </a:r>
            <a:endParaRPr lang="ru-RU" dirty="0" smtClean="0"/>
          </a:p>
          <a:p>
            <a:r>
              <a:rPr lang="ru-RU" dirty="0" smtClean="0"/>
              <a:t>Осипова Олеся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Неопределённо-личные предложения</a:t>
            </a:r>
            <a:r>
              <a:rPr lang="ru-RU" dirty="0" smtClean="0"/>
              <a:t> — это </a:t>
            </a:r>
            <a:r>
              <a:rPr lang="ru-RU" dirty="0" smtClean="0">
                <a:hlinkClick r:id="rId2" tooltip="Односоставные предложения"/>
              </a:rPr>
              <a:t>односоставные предложения</a:t>
            </a:r>
            <a:r>
              <a:rPr lang="ru-RU" dirty="0" smtClean="0"/>
              <a:t>, которые обозначают действие или состояние неопределённого лица; деятель </a:t>
            </a:r>
            <a:r>
              <a:rPr lang="ru-RU" dirty="0" err="1" smtClean="0"/>
              <a:t>в</a:t>
            </a:r>
            <a:r>
              <a:rPr lang="ru-RU" dirty="0" err="1" smtClean="0">
                <a:hlinkClick r:id="rId3" tooltip="Грамматическая основа"/>
              </a:rPr>
              <a:t>грамматической</a:t>
            </a:r>
            <a:r>
              <a:rPr lang="ru-RU" dirty="0" smtClean="0">
                <a:hlinkClick r:id="rId3" tooltip="Грамматическая основа"/>
              </a:rPr>
              <a:t> основе</a:t>
            </a:r>
            <a:r>
              <a:rPr lang="ru-RU" dirty="0" smtClean="0"/>
              <a:t> не назван, хотя и мыслится лично, но акцент сделан на действии. </a:t>
            </a:r>
            <a:r>
              <a:rPr lang="ru-RU" dirty="0" smtClean="0">
                <a:hlinkClick r:id="rId4" tooltip="Глагол"/>
              </a:rPr>
              <a:t>Глагол</a:t>
            </a:r>
            <a:r>
              <a:rPr lang="ru-RU" dirty="0" smtClean="0"/>
              <a:t> в этих формах выражает действие, которое важно само по себе, и не имеет значения, кто совершает это действие.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 роли </a:t>
            </a:r>
            <a:r>
              <a:rPr lang="ru-RU" dirty="0" smtClean="0">
                <a:hlinkClick r:id="rId2" tooltip="Член предложения"/>
              </a:rPr>
              <a:t>главного члена</a:t>
            </a:r>
            <a:r>
              <a:rPr lang="ru-RU" dirty="0" smtClean="0"/>
              <a:t> таких предложений выступает форма </a:t>
            </a:r>
            <a:r>
              <a:rPr lang="ru-RU" dirty="0" smtClean="0">
                <a:hlinkClick r:id="rId3" tooltip="Лицо (лингвистика)"/>
              </a:rPr>
              <a:t>3-го лица</a:t>
            </a:r>
            <a:r>
              <a:rPr lang="ru-RU" dirty="0" smtClean="0"/>
              <a:t> множественного числа (настоящего и будущего времени, изъявительного наклонения и повелительного наклонения) или формы </a:t>
            </a:r>
            <a:r>
              <a:rPr lang="ru-RU" dirty="0" smtClean="0">
                <a:hlinkClick r:id="rId4" tooltip="Множественное число"/>
              </a:rPr>
              <a:t>множественного числа</a:t>
            </a:r>
            <a:r>
              <a:rPr lang="ru-RU" dirty="0" smtClean="0"/>
              <a:t> (глаголов </a:t>
            </a:r>
            <a:r>
              <a:rPr lang="ru-RU" dirty="0" smtClean="0">
                <a:hlinkClick r:id="rId5" tooltip="Прошедшее время"/>
              </a:rPr>
              <a:t>прошедшего времени</a:t>
            </a:r>
            <a:r>
              <a:rPr lang="ru-RU" dirty="0" smtClean="0"/>
              <a:t> и </a:t>
            </a:r>
            <a:r>
              <a:rPr lang="ru-RU" dirty="0" smtClean="0">
                <a:hlinkClick r:id="rId6" tooltip="Условное наклонение"/>
              </a:rPr>
              <a:t>условного наклонения</a:t>
            </a:r>
            <a:r>
              <a:rPr lang="ru-RU" dirty="0" smtClean="0"/>
              <a:t> или прилагательных): говорят, будут говорить, говорили, пусть говорят, говорили бы; (им) довольны; (ему) рады. </a:t>
            </a:r>
            <a:r>
              <a:rPr lang="ru-RU" b="1" dirty="0" smtClean="0"/>
              <a:t>Например:</a:t>
            </a:r>
            <a:endParaRPr lang="ru-RU" dirty="0" smtClean="0"/>
          </a:p>
          <a:p>
            <a:r>
              <a:rPr lang="ru-RU" i="1" dirty="0" smtClean="0"/>
              <a:t>По улицам слона водили…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43050"/>
            <a:ext cx="8229600" cy="4681550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Специфика значения деятеля в неопределённо-личных предложениях в том, что в действительности он существует, но в </a:t>
            </a:r>
            <a:r>
              <a:rPr lang="ru-RU" dirty="0" smtClean="0">
                <a:hlinkClick r:id="rId2" tooltip="Грамматическая основа"/>
              </a:rPr>
              <a:t>грамматической основе</a:t>
            </a:r>
            <a:r>
              <a:rPr lang="ru-RU" dirty="0" smtClean="0"/>
              <a:t> не называется...</a:t>
            </a:r>
          </a:p>
          <a:p>
            <a:r>
              <a:rPr lang="ru-RU" dirty="0" smtClean="0"/>
              <a:t>Форма 3-го лица множественного числа глагола-</a:t>
            </a:r>
            <a:r>
              <a:rPr lang="ru-RU" dirty="0" smtClean="0">
                <a:hlinkClick r:id="rId3" tooltip="Сказуемое"/>
              </a:rPr>
              <a:t>сказуемого</a:t>
            </a:r>
            <a:r>
              <a:rPr lang="ru-RU" dirty="0" smtClean="0"/>
              <a:t> не содержит информации ни о количестве деятелей, ни о степени их известности. Поэтому эта форма может выражать:</a:t>
            </a:r>
          </a:p>
          <a:p>
            <a:pPr lvl="0"/>
            <a:r>
              <a:rPr lang="ru-RU" dirty="0" smtClean="0"/>
              <a:t>группу лиц: В школе активно решают проблему успеваемости.</a:t>
            </a:r>
          </a:p>
          <a:p>
            <a:pPr lvl="0"/>
            <a:r>
              <a:rPr lang="ru-RU" dirty="0" smtClean="0"/>
              <a:t>одно лицо: Мне принесли эту книгу.</a:t>
            </a:r>
          </a:p>
          <a:p>
            <a:pPr lvl="0"/>
            <a:r>
              <a:rPr lang="ru-RU" dirty="0" smtClean="0"/>
              <a:t>и одно лицо, и группу лиц: Меня ждут.</a:t>
            </a:r>
          </a:p>
          <a:p>
            <a:r>
              <a:rPr lang="ru-RU" dirty="0" smtClean="0"/>
              <a:t>лицо известное и неизвестное: Где-то далеко кричат. На экзамене мне поставили пять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714488"/>
            <a:ext cx="8229600" cy="4610112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/>
              <a:t>Неопределённо-личные предложения чаще всего имеют в своём составе </a:t>
            </a:r>
            <a:r>
              <a:rPr lang="ru-RU" dirty="0" smtClean="0">
                <a:hlinkClick r:id="rId2" tooltip="Член предложения"/>
              </a:rPr>
              <a:t>второстепенные члены</a:t>
            </a:r>
            <a:r>
              <a:rPr lang="ru-RU" dirty="0" smtClean="0"/>
              <a:t>, т.е. неопределён­но-личные предложения, как правило, распространённые.</a:t>
            </a:r>
          </a:p>
          <a:p>
            <a:r>
              <a:rPr lang="ru-RU" dirty="0" smtClean="0"/>
              <a:t>В составе неопределённо-личных предложений употребляются две группы второстепенных членов:</a:t>
            </a:r>
          </a:p>
          <a:p>
            <a:pPr lvl="0"/>
            <a:r>
              <a:rPr lang="ru-RU" dirty="0" smtClean="0"/>
              <a:t>Обстоятельства места и времени, которые обычно косвенно характеризуют деятеля:</a:t>
            </a:r>
          </a:p>
          <a:p>
            <a:r>
              <a:rPr lang="ru-RU" i="1" dirty="0" smtClean="0"/>
              <a:t>В зале пели. В соседнем классе шумят. В юности часто стремятся кому-то подражать.</a:t>
            </a:r>
            <a:endParaRPr lang="ru-RU" dirty="0" smtClean="0"/>
          </a:p>
          <a:p>
            <a:r>
              <a:rPr lang="ru-RU" dirty="0" smtClean="0"/>
              <a:t>(А. Фа­деев)</a:t>
            </a:r>
          </a:p>
          <a:p>
            <a:r>
              <a:rPr lang="ru-RU" dirty="0" smtClean="0"/>
              <a:t>Эти распространители обычно косвенно характеризуют деятеля, обозначая место и время, связанные с деятельностью человека.</a:t>
            </a:r>
          </a:p>
          <a:p>
            <a:pPr lvl="0"/>
            <a:r>
              <a:rPr lang="ru-RU" dirty="0" smtClean="0"/>
              <a:t>Прямые и косвенные дополнения, выне­сенные в начало предложения:</a:t>
            </a:r>
          </a:p>
          <a:p>
            <a:r>
              <a:rPr lang="ru-RU" i="1" dirty="0" smtClean="0"/>
              <a:t>Нас пригласили в комнату; Ему здесь рады; Сейчас его приведут сюда.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-357222" y="2357430"/>
            <a:ext cx="10001320" cy="3967170"/>
          </a:xfrm>
        </p:spPr>
        <p:txBody>
          <a:bodyPr>
            <a:normAutofit/>
          </a:bodyPr>
          <a:lstStyle/>
          <a:p>
            <a:r>
              <a:rPr lang="ru-RU" sz="7200" dirty="0" smtClean="0"/>
              <a:t>Спасибо за внимание </a:t>
            </a:r>
            <a:endParaRPr lang="ru-RU" sz="7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8</TotalTime>
  <Words>41</Words>
  <Application>Microsoft Office PowerPoint</Application>
  <PresentationFormat>Экран (4:3)</PresentationFormat>
  <Paragraphs>21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Поток</vt:lpstr>
      <vt:lpstr>     Неопределённо-личные предложения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Reanimator Extreme Edition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  Неопределённо личные предложения </dc:title>
  <dc:creator>олеся</dc:creator>
  <cp:lastModifiedBy>Школа</cp:lastModifiedBy>
  <cp:revision>2</cp:revision>
  <dcterms:created xsi:type="dcterms:W3CDTF">2016-12-04T19:04:01Z</dcterms:created>
  <dcterms:modified xsi:type="dcterms:W3CDTF">2016-12-05T07:31:18Z</dcterms:modified>
</cp:coreProperties>
</file>