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0"/>
  </p:notesMasterIdLst>
  <p:handoutMasterIdLst>
    <p:handoutMasterId r:id="rId21"/>
  </p:handoutMasterIdLst>
  <p:sldIdLst>
    <p:sldId id="329" r:id="rId2"/>
    <p:sldId id="316" r:id="rId3"/>
    <p:sldId id="264" r:id="rId4"/>
    <p:sldId id="285" r:id="rId5"/>
    <p:sldId id="284" r:id="rId6"/>
    <p:sldId id="292" r:id="rId7"/>
    <p:sldId id="294" r:id="rId8"/>
    <p:sldId id="335" r:id="rId9"/>
    <p:sldId id="296" r:id="rId10"/>
    <p:sldId id="332" r:id="rId11"/>
    <p:sldId id="338" r:id="rId12"/>
    <p:sldId id="339" r:id="rId13"/>
    <p:sldId id="340" r:id="rId14"/>
    <p:sldId id="341" r:id="rId15"/>
    <p:sldId id="342" r:id="rId16"/>
    <p:sldId id="343" r:id="rId17"/>
    <p:sldId id="336" r:id="rId18"/>
    <p:sldId id="33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0E1E"/>
    <a:srgbClr val="FFFFCC"/>
    <a:srgbClr val="D3F6C0"/>
    <a:srgbClr val="CCECFF"/>
    <a:srgbClr val="FBDAFE"/>
    <a:srgbClr val="FCE6FE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2" autoAdjust="0"/>
    <p:restoredTop sz="94639" autoAdjust="0"/>
  </p:normalViewPr>
  <p:slideViewPr>
    <p:cSldViewPr>
      <p:cViewPr>
        <p:scale>
          <a:sx n="77" d="100"/>
          <a:sy n="77" d="100"/>
        </p:scale>
        <p:origin x="-1158" y="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F93D9B-23A3-4B88-9D35-C5F53D893929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F347E05-C6EA-4E26-9FB7-E4C7707CEF4F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pPr rtl="0"/>
          <a:r>
            <a:rPr lang="ru-RU" sz="2000" b="1" i="1" dirty="0" smtClean="0">
              <a:solidFill>
                <a:schemeClr val="accent6">
                  <a:lumMod val="50000"/>
                </a:schemeClr>
              </a:solidFill>
            </a:rPr>
            <a:t>формирование готовности обучающихся к саморазвитию и непрерывному образованию </a:t>
          </a:r>
          <a:endParaRPr lang="ru-RU" sz="2000" dirty="0">
            <a:solidFill>
              <a:schemeClr val="accent6">
                <a:lumMod val="50000"/>
              </a:schemeClr>
            </a:solidFill>
          </a:endParaRPr>
        </a:p>
      </dgm:t>
    </dgm:pt>
    <dgm:pt modelId="{7D4E2939-FC3C-4332-9C31-7441D575A0C8}" type="parTrans" cxnId="{DDC50AF6-AAEC-4FF8-8861-ED9E816BF8BC}">
      <dgm:prSet/>
      <dgm:spPr/>
      <dgm:t>
        <a:bodyPr/>
        <a:lstStyle/>
        <a:p>
          <a:endParaRPr lang="ru-RU"/>
        </a:p>
      </dgm:t>
    </dgm:pt>
    <dgm:pt modelId="{4ED97313-098E-4B1D-A945-626110D5CF5E}" type="sibTrans" cxnId="{DDC50AF6-AAEC-4FF8-8861-ED9E816BF8BC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endParaRPr lang="ru-RU"/>
        </a:p>
      </dgm:t>
    </dgm:pt>
    <dgm:pt modelId="{5EB54253-9E80-48C0-8985-E957D9C6E8B7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pPr rtl="0"/>
          <a:r>
            <a:rPr lang="ru-RU" sz="2000" b="1" i="1" dirty="0" smtClean="0">
              <a:solidFill>
                <a:schemeClr val="accent6">
                  <a:lumMod val="50000"/>
                </a:schemeClr>
              </a:solidFill>
            </a:rPr>
            <a:t>проектирование и конструирование развивающей образовательной среды </a:t>
          </a:r>
          <a:endParaRPr lang="ru-RU" sz="2000" b="1" i="1" dirty="0">
            <a:solidFill>
              <a:schemeClr val="accent6">
                <a:lumMod val="50000"/>
              </a:schemeClr>
            </a:solidFill>
          </a:endParaRPr>
        </a:p>
      </dgm:t>
    </dgm:pt>
    <dgm:pt modelId="{D84C4511-3970-49B4-87D6-F9BC7AFBD33B}" type="parTrans" cxnId="{3FF0BAA1-5353-433B-BAE0-7B1E6B78805F}">
      <dgm:prSet/>
      <dgm:spPr/>
      <dgm:t>
        <a:bodyPr/>
        <a:lstStyle/>
        <a:p>
          <a:endParaRPr lang="ru-RU"/>
        </a:p>
      </dgm:t>
    </dgm:pt>
    <dgm:pt modelId="{73457E2C-F235-4309-B97C-A23B25CBF3B5}" type="sibTrans" cxnId="{3FF0BAA1-5353-433B-BAE0-7B1E6B78805F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endParaRPr lang="ru-RU"/>
        </a:p>
      </dgm:t>
    </dgm:pt>
    <dgm:pt modelId="{BFC5DB59-314C-449C-8831-87C5BE2E90FF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pPr rtl="0"/>
          <a:r>
            <a:rPr lang="ru-RU" sz="2000" b="1" i="1" dirty="0" smtClean="0">
              <a:solidFill>
                <a:schemeClr val="accent6">
                  <a:lumMod val="50000"/>
                </a:schemeClr>
              </a:solidFill>
            </a:rPr>
            <a:t>активная учебно-познавательная деятельность обучающихся </a:t>
          </a:r>
          <a:endParaRPr lang="ru-RU" sz="2000" dirty="0">
            <a:solidFill>
              <a:schemeClr val="accent6">
                <a:lumMod val="50000"/>
              </a:schemeClr>
            </a:solidFill>
          </a:endParaRPr>
        </a:p>
      </dgm:t>
    </dgm:pt>
    <dgm:pt modelId="{EA271594-47B3-40DC-9B57-E5A3814FA421}" type="parTrans" cxnId="{B5B1E2A3-0D50-488B-8B21-EC0C1B0764B4}">
      <dgm:prSet/>
      <dgm:spPr/>
      <dgm:t>
        <a:bodyPr/>
        <a:lstStyle/>
        <a:p>
          <a:endParaRPr lang="ru-RU"/>
        </a:p>
      </dgm:t>
    </dgm:pt>
    <dgm:pt modelId="{52546E1F-BE1B-4D80-A931-1B6CFD4E73AE}" type="sibTrans" cxnId="{B5B1E2A3-0D50-488B-8B21-EC0C1B0764B4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endParaRPr lang="ru-RU"/>
        </a:p>
      </dgm:t>
    </dgm:pt>
    <dgm:pt modelId="{2599AB28-006B-4B4E-8BF0-00CC8C5EC2AA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pPr rtl="0"/>
          <a:r>
            <a:rPr lang="ru-RU" sz="2000" b="1" i="1" dirty="0" smtClean="0">
              <a:solidFill>
                <a:schemeClr val="accent6">
                  <a:lumMod val="50000"/>
                </a:schemeClr>
              </a:solidFill>
            </a:rPr>
            <a:t>построение образовательного процесса с учётом особенностей обучающихся</a:t>
          </a:r>
          <a:endParaRPr lang="ru-RU" sz="2000" b="1" i="1" dirty="0">
            <a:solidFill>
              <a:schemeClr val="accent6">
                <a:lumMod val="50000"/>
              </a:schemeClr>
            </a:solidFill>
          </a:endParaRPr>
        </a:p>
      </dgm:t>
    </dgm:pt>
    <dgm:pt modelId="{3D8D5F1D-F802-4CA3-A5D6-B65E150FC6FB}" type="parTrans" cxnId="{9C5E9AC2-4FD7-4511-A55A-3A0335F17E08}">
      <dgm:prSet/>
      <dgm:spPr/>
      <dgm:t>
        <a:bodyPr/>
        <a:lstStyle/>
        <a:p>
          <a:endParaRPr lang="ru-RU"/>
        </a:p>
      </dgm:t>
    </dgm:pt>
    <dgm:pt modelId="{934C9156-0772-4C06-AB4D-89629D3BE38E}" type="sibTrans" cxnId="{9C5E9AC2-4FD7-4511-A55A-3A0335F17E08}">
      <dgm:prSet/>
      <dgm:spPr/>
      <dgm:t>
        <a:bodyPr/>
        <a:lstStyle/>
        <a:p>
          <a:endParaRPr lang="ru-RU"/>
        </a:p>
      </dgm:t>
    </dgm:pt>
    <dgm:pt modelId="{EF653597-8AEA-4182-936F-DD99C4247371}" type="pres">
      <dgm:prSet presAssocID="{44F93D9B-23A3-4B88-9D35-C5F53D893929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7B67190-CE70-4B78-A8EB-AA39C3FE1CFC}" type="pres">
      <dgm:prSet presAssocID="{44F93D9B-23A3-4B88-9D35-C5F53D893929}" presName="dummyMaxCanvas" presStyleCnt="0">
        <dgm:presLayoutVars/>
      </dgm:prSet>
      <dgm:spPr/>
    </dgm:pt>
    <dgm:pt modelId="{395FB2AB-F24F-4CA7-B56C-DDC3646A32CD}" type="pres">
      <dgm:prSet presAssocID="{44F93D9B-23A3-4B88-9D35-C5F53D893929}" presName="FourNodes_1" presStyleLbl="node1" presStyleIdx="0" presStyleCnt="4" custLinFactNeighborX="845" custLinFactNeighborY="-413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8E909B-018A-4449-AD5D-489391B6BD8C}" type="pres">
      <dgm:prSet presAssocID="{44F93D9B-23A3-4B88-9D35-C5F53D893929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D808A3-BB0C-46DA-9D3A-9DAB9F714CD0}" type="pres">
      <dgm:prSet presAssocID="{44F93D9B-23A3-4B88-9D35-C5F53D893929}" presName="FourNodes_3" presStyleLbl="node1" presStyleIdx="2" presStyleCnt="4" custLinFactNeighborX="528" custLinFactNeighborY="-106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62AAB7-D3B1-442A-884C-EBB44645DA2E}" type="pres">
      <dgm:prSet presAssocID="{44F93D9B-23A3-4B88-9D35-C5F53D893929}" presName="FourNodes_4" presStyleLbl="node1" presStyleIdx="3" presStyleCnt="4" custLinFactNeighborX="-260" custLinFactNeighborY="-86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D14E9E-E335-44C8-B074-FB24197E0628}" type="pres">
      <dgm:prSet presAssocID="{44F93D9B-23A3-4B88-9D35-C5F53D893929}" presName="FourConn_1-2" presStyleLbl="fgAccFollowNode1" presStyleIdx="0" presStyleCnt="3" custLinFactNeighborX="-3375" custLinFactNeighborY="-114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825BA4-1F93-4025-A8B7-AE537F725753}" type="pres">
      <dgm:prSet presAssocID="{44F93D9B-23A3-4B88-9D35-C5F53D893929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B0B5B2-1DDE-4FF2-9A13-FDC4B58EA96B}" type="pres">
      <dgm:prSet presAssocID="{44F93D9B-23A3-4B88-9D35-C5F53D893929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567FC0-FB4F-4009-AC1C-E166FC48046F}" type="pres">
      <dgm:prSet presAssocID="{44F93D9B-23A3-4B88-9D35-C5F53D893929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25170E-81C9-4131-871C-9211A57FEB65}" type="pres">
      <dgm:prSet presAssocID="{44F93D9B-23A3-4B88-9D35-C5F53D893929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4509AA-FAA2-49BE-96D2-9D52CA82C605}" type="pres">
      <dgm:prSet presAssocID="{44F93D9B-23A3-4B88-9D35-C5F53D893929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CACC50-0DB6-46E1-BE6A-355C18499B32}" type="pres">
      <dgm:prSet presAssocID="{44F93D9B-23A3-4B88-9D35-C5F53D893929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DC50AF6-AAEC-4FF8-8861-ED9E816BF8BC}" srcId="{44F93D9B-23A3-4B88-9D35-C5F53D893929}" destId="{FF347E05-C6EA-4E26-9FB7-E4C7707CEF4F}" srcOrd="0" destOrd="0" parTransId="{7D4E2939-FC3C-4332-9C31-7441D575A0C8}" sibTransId="{4ED97313-098E-4B1D-A945-626110D5CF5E}"/>
    <dgm:cxn modelId="{264ADC7C-58E8-4A0C-9EB8-BFFB89634FD0}" type="presOf" srcId="{4ED97313-098E-4B1D-A945-626110D5CF5E}" destId="{CBD14E9E-E335-44C8-B074-FB24197E0628}" srcOrd="0" destOrd="0" presId="urn:microsoft.com/office/officeart/2005/8/layout/vProcess5"/>
    <dgm:cxn modelId="{36EE71F4-DFEB-43BC-93BA-0D4D69782385}" type="presOf" srcId="{73457E2C-F235-4309-B97C-A23B25CBF3B5}" destId="{8F825BA4-1F93-4025-A8B7-AE537F725753}" srcOrd="0" destOrd="0" presId="urn:microsoft.com/office/officeart/2005/8/layout/vProcess5"/>
    <dgm:cxn modelId="{9C5E9AC2-4FD7-4511-A55A-3A0335F17E08}" srcId="{44F93D9B-23A3-4B88-9D35-C5F53D893929}" destId="{2599AB28-006B-4B4E-8BF0-00CC8C5EC2AA}" srcOrd="3" destOrd="0" parTransId="{3D8D5F1D-F802-4CA3-A5D6-B65E150FC6FB}" sibTransId="{934C9156-0772-4C06-AB4D-89629D3BE38E}"/>
    <dgm:cxn modelId="{16075597-F8A9-4C05-BED2-2448A7FE13E4}" type="presOf" srcId="{52546E1F-BE1B-4D80-A931-1B6CFD4E73AE}" destId="{70B0B5B2-1DDE-4FF2-9A13-FDC4B58EA96B}" srcOrd="0" destOrd="0" presId="urn:microsoft.com/office/officeart/2005/8/layout/vProcess5"/>
    <dgm:cxn modelId="{B5B1E2A3-0D50-488B-8B21-EC0C1B0764B4}" srcId="{44F93D9B-23A3-4B88-9D35-C5F53D893929}" destId="{BFC5DB59-314C-449C-8831-87C5BE2E90FF}" srcOrd="2" destOrd="0" parTransId="{EA271594-47B3-40DC-9B57-E5A3814FA421}" sibTransId="{52546E1F-BE1B-4D80-A931-1B6CFD4E73AE}"/>
    <dgm:cxn modelId="{C7037254-6048-4461-914A-C9A31C6E8AA4}" type="presOf" srcId="{44F93D9B-23A3-4B88-9D35-C5F53D893929}" destId="{EF653597-8AEA-4182-936F-DD99C4247371}" srcOrd="0" destOrd="0" presId="urn:microsoft.com/office/officeart/2005/8/layout/vProcess5"/>
    <dgm:cxn modelId="{C24F0EF9-CD00-4521-A22A-F7DE24DB0697}" type="presOf" srcId="{FF347E05-C6EA-4E26-9FB7-E4C7707CEF4F}" destId="{7B567FC0-FB4F-4009-AC1C-E166FC48046F}" srcOrd="1" destOrd="0" presId="urn:microsoft.com/office/officeart/2005/8/layout/vProcess5"/>
    <dgm:cxn modelId="{3FF0BAA1-5353-433B-BAE0-7B1E6B78805F}" srcId="{44F93D9B-23A3-4B88-9D35-C5F53D893929}" destId="{5EB54253-9E80-48C0-8985-E957D9C6E8B7}" srcOrd="1" destOrd="0" parTransId="{D84C4511-3970-49B4-87D6-F9BC7AFBD33B}" sibTransId="{73457E2C-F235-4309-B97C-A23B25CBF3B5}"/>
    <dgm:cxn modelId="{08E666BD-ACA2-42A2-8865-D99403BC4AB7}" type="presOf" srcId="{2599AB28-006B-4B4E-8BF0-00CC8C5EC2AA}" destId="{A3CACC50-0DB6-46E1-BE6A-355C18499B32}" srcOrd="1" destOrd="0" presId="urn:microsoft.com/office/officeart/2005/8/layout/vProcess5"/>
    <dgm:cxn modelId="{314D9C55-AC71-4526-BC91-3A767659BF2A}" type="presOf" srcId="{5EB54253-9E80-48C0-8985-E957D9C6E8B7}" destId="{358E909B-018A-4449-AD5D-489391B6BD8C}" srcOrd="0" destOrd="0" presId="urn:microsoft.com/office/officeart/2005/8/layout/vProcess5"/>
    <dgm:cxn modelId="{F4476870-D1D8-4C42-B430-87B8BAFCEE35}" type="presOf" srcId="{BFC5DB59-314C-449C-8831-87C5BE2E90FF}" destId="{F84509AA-FAA2-49BE-96D2-9D52CA82C605}" srcOrd="1" destOrd="0" presId="urn:microsoft.com/office/officeart/2005/8/layout/vProcess5"/>
    <dgm:cxn modelId="{23CA08CF-D993-4249-ADC4-6A85404316C0}" type="presOf" srcId="{BFC5DB59-314C-449C-8831-87C5BE2E90FF}" destId="{AED808A3-BB0C-46DA-9D3A-9DAB9F714CD0}" srcOrd="0" destOrd="0" presId="urn:microsoft.com/office/officeart/2005/8/layout/vProcess5"/>
    <dgm:cxn modelId="{550E6EB1-8A40-4F74-8A52-D504D8236D3C}" type="presOf" srcId="{2599AB28-006B-4B4E-8BF0-00CC8C5EC2AA}" destId="{C362AAB7-D3B1-442A-884C-EBB44645DA2E}" srcOrd="0" destOrd="0" presId="urn:microsoft.com/office/officeart/2005/8/layout/vProcess5"/>
    <dgm:cxn modelId="{D131C4A3-5837-4C66-AA2E-6E0625F5E571}" type="presOf" srcId="{FF347E05-C6EA-4E26-9FB7-E4C7707CEF4F}" destId="{395FB2AB-F24F-4CA7-B56C-DDC3646A32CD}" srcOrd="0" destOrd="0" presId="urn:microsoft.com/office/officeart/2005/8/layout/vProcess5"/>
    <dgm:cxn modelId="{D0A8254F-909B-4549-9383-874DEE126824}" type="presOf" srcId="{5EB54253-9E80-48C0-8985-E957D9C6E8B7}" destId="{5A25170E-81C9-4131-871C-9211A57FEB65}" srcOrd="1" destOrd="0" presId="urn:microsoft.com/office/officeart/2005/8/layout/vProcess5"/>
    <dgm:cxn modelId="{1469D089-932C-4923-97A4-240605149CFF}" type="presParOf" srcId="{EF653597-8AEA-4182-936F-DD99C4247371}" destId="{57B67190-CE70-4B78-A8EB-AA39C3FE1CFC}" srcOrd="0" destOrd="0" presId="urn:microsoft.com/office/officeart/2005/8/layout/vProcess5"/>
    <dgm:cxn modelId="{90295C87-B12A-4B8D-A650-C361202AFB48}" type="presParOf" srcId="{EF653597-8AEA-4182-936F-DD99C4247371}" destId="{395FB2AB-F24F-4CA7-B56C-DDC3646A32CD}" srcOrd="1" destOrd="0" presId="urn:microsoft.com/office/officeart/2005/8/layout/vProcess5"/>
    <dgm:cxn modelId="{5C3DFFFC-539D-4119-8C4C-7BC1353A3E26}" type="presParOf" srcId="{EF653597-8AEA-4182-936F-DD99C4247371}" destId="{358E909B-018A-4449-AD5D-489391B6BD8C}" srcOrd="2" destOrd="0" presId="urn:microsoft.com/office/officeart/2005/8/layout/vProcess5"/>
    <dgm:cxn modelId="{1D3A0F34-5B08-4115-A59F-00E452A97011}" type="presParOf" srcId="{EF653597-8AEA-4182-936F-DD99C4247371}" destId="{AED808A3-BB0C-46DA-9D3A-9DAB9F714CD0}" srcOrd="3" destOrd="0" presId="urn:microsoft.com/office/officeart/2005/8/layout/vProcess5"/>
    <dgm:cxn modelId="{E762EE75-4841-4CB1-BBB3-BBB2B5DBB100}" type="presParOf" srcId="{EF653597-8AEA-4182-936F-DD99C4247371}" destId="{C362AAB7-D3B1-442A-884C-EBB44645DA2E}" srcOrd="4" destOrd="0" presId="urn:microsoft.com/office/officeart/2005/8/layout/vProcess5"/>
    <dgm:cxn modelId="{EC000F42-9CDE-4D64-8675-452AC32CFBB3}" type="presParOf" srcId="{EF653597-8AEA-4182-936F-DD99C4247371}" destId="{CBD14E9E-E335-44C8-B074-FB24197E0628}" srcOrd="5" destOrd="0" presId="urn:microsoft.com/office/officeart/2005/8/layout/vProcess5"/>
    <dgm:cxn modelId="{7F3A7B36-D4E8-4F39-9E7C-A25F701AB0D7}" type="presParOf" srcId="{EF653597-8AEA-4182-936F-DD99C4247371}" destId="{8F825BA4-1F93-4025-A8B7-AE537F725753}" srcOrd="6" destOrd="0" presId="urn:microsoft.com/office/officeart/2005/8/layout/vProcess5"/>
    <dgm:cxn modelId="{478A66F9-608A-46B7-B8AF-AD33075CB749}" type="presParOf" srcId="{EF653597-8AEA-4182-936F-DD99C4247371}" destId="{70B0B5B2-1DDE-4FF2-9A13-FDC4B58EA96B}" srcOrd="7" destOrd="0" presId="urn:microsoft.com/office/officeart/2005/8/layout/vProcess5"/>
    <dgm:cxn modelId="{3A44127C-33AE-4716-AC70-6942817AFBE8}" type="presParOf" srcId="{EF653597-8AEA-4182-936F-DD99C4247371}" destId="{7B567FC0-FB4F-4009-AC1C-E166FC48046F}" srcOrd="8" destOrd="0" presId="urn:microsoft.com/office/officeart/2005/8/layout/vProcess5"/>
    <dgm:cxn modelId="{90CF3922-6B3F-4B06-B92B-6BA279F59536}" type="presParOf" srcId="{EF653597-8AEA-4182-936F-DD99C4247371}" destId="{5A25170E-81C9-4131-871C-9211A57FEB65}" srcOrd="9" destOrd="0" presId="urn:microsoft.com/office/officeart/2005/8/layout/vProcess5"/>
    <dgm:cxn modelId="{B4FC41BC-140C-41A5-8D09-58BBAAD7D2FD}" type="presParOf" srcId="{EF653597-8AEA-4182-936F-DD99C4247371}" destId="{F84509AA-FAA2-49BE-96D2-9D52CA82C605}" srcOrd="10" destOrd="0" presId="urn:microsoft.com/office/officeart/2005/8/layout/vProcess5"/>
    <dgm:cxn modelId="{FC026B0C-6605-41BC-86EE-19939097F341}" type="presParOf" srcId="{EF653597-8AEA-4182-936F-DD99C4247371}" destId="{A3CACC50-0DB6-46E1-BE6A-355C18499B32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2E7B649-909E-4040-B694-BBA750FB292B}" type="doc">
      <dgm:prSet loTypeId="urn:microsoft.com/office/officeart/2005/8/layout/hProcess9" loCatId="process" qsTypeId="urn:microsoft.com/office/officeart/2005/8/quickstyle/3d1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0CAA7F36-0CFA-4BBB-825D-F598895D4885}">
      <dgm:prSet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600" b="1" i="1" dirty="0" smtClean="0">
              <a:solidFill>
                <a:schemeClr val="accent6">
                  <a:lumMod val="50000"/>
                </a:schemeClr>
              </a:solidFill>
            </a:rPr>
            <a:t>1. определение задач и целей</a:t>
          </a:r>
          <a:r>
            <a:rPr lang="ru-RU" sz="1500" b="1" i="1" dirty="0" smtClean="0">
              <a:solidFill>
                <a:schemeClr val="accent6">
                  <a:lumMod val="50000"/>
                </a:schemeClr>
              </a:solidFill>
            </a:rPr>
            <a:t> </a:t>
          </a:r>
          <a:endParaRPr lang="ru-RU" sz="1500" b="1" i="1" dirty="0">
            <a:solidFill>
              <a:schemeClr val="accent6">
                <a:lumMod val="50000"/>
              </a:schemeClr>
            </a:solidFill>
          </a:endParaRPr>
        </a:p>
      </dgm:t>
    </dgm:pt>
    <dgm:pt modelId="{E93D9E80-D2F9-4C2A-8C63-6C2D2A206C04}" type="parTrans" cxnId="{C600D1B0-317E-4A99-BC21-89FF9AF8AE80}">
      <dgm:prSet/>
      <dgm:spPr/>
      <dgm:t>
        <a:bodyPr/>
        <a:lstStyle/>
        <a:p>
          <a:endParaRPr lang="ru-RU"/>
        </a:p>
      </dgm:t>
    </dgm:pt>
    <dgm:pt modelId="{8AE3D4E5-23DA-492D-BD1B-C1FCC66D94D5}" type="sibTrans" cxnId="{C600D1B0-317E-4A99-BC21-89FF9AF8AE80}">
      <dgm:prSet/>
      <dgm:spPr/>
      <dgm:t>
        <a:bodyPr/>
        <a:lstStyle/>
        <a:p>
          <a:endParaRPr lang="ru-RU"/>
        </a:p>
      </dgm:t>
    </dgm:pt>
    <dgm:pt modelId="{824A92F9-04D1-4255-8C1C-1DF06E6A4D5A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600" b="1" i="1" dirty="0" smtClean="0">
              <a:solidFill>
                <a:schemeClr val="accent4">
                  <a:lumMod val="50000"/>
                </a:schemeClr>
              </a:solidFill>
            </a:rPr>
            <a:t>2. исследование текущей ситуации </a:t>
          </a:r>
          <a:endParaRPr lang="ru-RU" sz="1600" b="1" i="1" dirty="0">
            <a:solidFill>
              <a:schemeClr val="accent4">
                <a:lumMod val="50000"/>
              </a:schemeClr>
            </a:solidFill>
          </a:endParaRPr>
        </a:p>
      </dgm:t>
    </dgm:pt>
    <dgm:pt modelId="{96C9B48A-3AA4-491A-B110-648FC39BFDC3}" type="parTrans" cxnId="{44AF4BCC-F13D-448A-B5D6-3CA9F423AFF7}">
      <dgm:prSet/>
      <dgm:spPr/>
      <dgm:t>
        <a:bodyPr/>
        <a:lstStyle/>
        <a:p>
          <a:endParaRPr lang="ru-RU"/>
        </a:p>
      </dgm:t>
    </dgm:pt>
    <dgm:pt modelId="{DEFA2E20-6065-459F-9145-8A05B5665170}" type="sibTrans" cxnId="{44AF4BCC-F13D-448A-B5D6-3CA9F423AFF7}">
      <dgm:prSet/>
      <dgm:spPr/>
      <dgm:t>
        <a:bodyPr/>
        <a:lstStyle/>
        <a:p>
          <a:endParaRPr lang="ru-RU"/>
        </a:p>
      </dgm:t>
    </dgm:pt>
    <dgm:pt modelId="{1CC3F641-84FF-4119-9CDA-A34213CC3627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b="1" i="1" dirty="0" smtClean="0">
              <a:solidFill>
                <a:srgbClr val="7030A0"/>
              </a:solidFill>
            </a:rPr>
            <a:t>3. определение внутренних и внешних препятствий </a:t>
          </a:r>
          <a:endParaRPr lang="ru-RU" b="1" i="1" dirty="0">
            <a:solidFill>
              <a:srgbClr val="7030A0"/>
            </a:solidFill>
          </a:endParaRPr>
        </a:p>
      </dgm:t>
    </dgm:pt>
    <dgm:pt modelId="{3F372C7A-266B-4A58-9CCF-526A39FB12A4}" type="parTrans" cxnId="{CE8CE281-6D43-46D8-9E14-3DE925282F0F}">
      <dgm:prSet/>
      <dgm:spPr/>
      <dgm:t>
        <a:bodyPr/>
        <a:lstStyle/>
        <a:p>
          <a:endParaRPr lang="ru-RU"/>
        </a:p>
      </dgm:t>
    </dgm:pt>
    <dgm:pt modelId="{A2BF122D-4707-486A-8769-547B49B5C106}" type="sibTrans" cxnId="{CE8CE281-6D43-46D8-9E14-3DE925282F0F}">
      <dgm:prSet/>
      <dgm:spPr/>
      <dgm:t>
        <a:bodyPr/>
        <a:lstStyle/>
        <a:p>
          <a:endParaRPr lang="ru-RU"/>
        </a:p>
      </dgm:t>
    </dgm:pt>
    <dgm:pt modelId="{20C4A162-5F6F-4EF8-A65B-515FBF10A152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b="1" i="1" dirty="0" smtClean="0">
              <a:solidFill>
                <a:schemeClr val="accent4">
                  <a:lumMod val="50000"/>
                </a:schemeClr>
              </a:solidFill>
            </a:rPr>
            <a:t>4. выработка и анализ возможностей для преодоления препятствий</a:t>
          </a:r>
          <a:endParaRPr lang="ru-RU" b="1" i="1" dirty="0">
            <a:solidFill>
              <a:schemeClr val="accent4">
                <a:lumMod val="50000"/>
              </a:schemeClr>
            </a:solidFill>
          </a:endParaRPr>
        </a:p>
      </dgm:t>
    </dgm:pt>
    <dgm:pt modelId="{6E08C78B-7959-4298-960E-9232EE770B6F}" type="parTrans" cxnId="{AE5254C6-E580-4C6E-8CFA-70A7BA9FA1D2}">
      <dgm:prSet/>
      <dgm:spPr/>
      <dgm:t>
        <a:bodyPr/>
        <a:lstStyle/>
        <a:p>
          <a:endParaRPr lang="ru-RU"/>
        </a:p>
      </dgm:t>
    </dgm:pt>
    <dgm:pt modelId="{66C09578-16A1-464F-A2B1-CB5D673AF759}" type="sibTrans" cxnId="{AE5254C6-E580-4C6E-8CFA-70A7BA9FA1D2}">
      <dgm:prSet/>
      <dgm:spPr/>
      <dgm:t>
        <a:bodyPr/>
        <a:lstStyle/>
        <a:p>
          <a:endParaRPr lang="ru-RU"/>
        </a:p>
      </dgm:t>
    </dgm:pt>
    <dgm:pt modelId="{62DA884B-4FAF-4ABF-ADBC-F38914AE5903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b="1" i="1" dirty="0" smtClean="0">
              <a:solidFill>
                <a:schemeClr val="tx2">
                  <a:lumMod val="50000"/>
                </a:schemeClr>
              </a:solidFill>
            </a:rPr>
            <a:t>5. выбор конкретного варианта действий и составление плана</a:t>
          </a:r>
          <a:endParaRPr lang="ru-RU" b="1" i="1" dirty="0">
            <a:solidFill>
              <a:schemeClr val="tx2">
                <a:lumMod val="50000"/>
              </a:schemeClr>
            </a:solidFill>
          </a:endParaRPr>
        </a:p>
      </dgm:t>
    </dgm:pt>
    <dgm:pt modelId="{238FCB9A-F2F3-4C80-B8DF-5A1DC788DE7D}" type="parTrans" cxnId="{1925B972-3150-4025-84D4-DADCEB4B9C9D}">
      <dgm:prSet/>
      <dgm:spPr/>
      <dgm:t>
        <a:bodyPr/>
        <a:lstStyle/>
        <a:p>
          <a:endParaRPr lang="ru-RU"/>
        </a:p>
      </dgm:t>
    </dgm:pt>
    <dgm:pt modelId="{14C95008-F982-4F04-9A8B-CB6FCC3973FF}" type="sibTrans" cxnId="{1925B972-3150-4025-84D4-DADCEB4B9C9D}">
      <dgm:prSet/>
      <dgm:spPr/>
      <dgm:t>
        <a:bodyPr/>
        <a:lstStyle/>
        <a:p>
          <a:endParaRPr lang="ru-RU"/>
        </a:p>
      </dgm:t>
    </dgm:pt>
    <dgm:pt modelId="{78A84948-71AA-4A50-B687-591178C46041}" type="pres">
      <dgm:prSet presAssocID="{42E7B649-909E-4040-B694-BBA750FB292B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0131FCA-EAC8-4C9F-8046-70FA79FA8C06}" type="pres">
      <dgm:prSet presAssocID="{42E7B649-909E-4040-B694-BBA750FB292B}" presName="arrow" presStyleLbl="bgShp" presStyleIdx="0" presStyleCnt="1" custScaleX="117647" custLinFactNeighborX="0" custLinFactNeighborY="-267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</dgm:pt>
    <dgm:pt modelId="{0FD96C5A-9C89-4309-8B31-3B60E9CA2B0F}" type="pres">
      <dgm:prSet presAssocID="{42E7B649-909E-4040-B694-BBA750FB292B}" presName="linearProcess" presStyleCnt="0"/>
      <dgm:spPr/>
    </dgm:pt>
    <dgm:pt modelId="{ED5AA899-6469-4780-8146-412E361908D7}" type="pres">
      <dgm:prSet presAssocID="{0CAA7F36-0CFA-4BBB-825D-F598895D4885}" presName="textNode" presStyleLbl="node1" presStyleIdx="0" presStyleCnt="5" custLinFactX="3519" custLinFactNeighborX="100000" custLinFactNeighborY="2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076169-A366-442D-908D-540FBF249688}" type="pres">
      <dgm:prSet presAssocID="{8AE3D4E5-23DA-492D-BD1B-C1FCC66D94D5}" presName="sibTrans" presStyleCnt="0"/>
      <dgm:spPr/>
    </dgm:pt>
    <dgm:pt modelId="{8E19EFBA-11DE-4768-A907-9EAEB1E88FFB}" type="pres">
      <dgm:prSet presAssocID="{824A92F9-04D1-4255-8C1C-1DF06E6A4D5A}" presName="textNode" presStyleLbl="node1" presStyleIdx="1" presStyleCnt="5" custScaleX="114453" custLinFactNeighborX="-5250" custLinFactNeighborY="4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D149F1-CA04-4B7C-92BE-B2AF43D40155}" type="pres">
      <dgm:prSet presAssocID="{DEFA2E20-6065-459F-9145-8A05B5665170}" presName="sibTrans" presStyleCnt="0"/>
      <dgm:spPr/>
    </dgm:pt>
    <dgm:pt modelId="{833C6288-5CD5-4831-8967-6EC35299D5FB}" type="pres">
      <dgm:prSet presAssocID="{1CC3F641-84FF-4119-9CDA-A34213CC3627}" presName="textNode" presStyleLbl="node1" presStyleIdx="2" presStyleCnt="5" custLinFactNeighborX="-5925" custLinFactNeighborY="4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73334B-8BA0-4D09-BC45-982FA695164E}" type="pres">
      <dgm:prSet presAssocID="{A2BF122D-4707-486A-8769-547B49B5C106}" presName="sibTrans" presStyleCnt="0"/>
      <dgm:spPr/>
    </dgm:pt>
    <dgm:pt modelId="{12CECA75-764A-470F-B17B-B9D08EC894D1}" type="pres">
      <dgm:prSet presAssocID="{20C4A162-5F6F-4EF8-A65B-515FBF10A152}" presName="textNode" presStyleLbl="node1" presStyleIdx="3" presStyleCnt="5" custLinFactNeighborX="-6601" custLinFactNeighborY="4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A87E37-C677-4533-9A49-26DACD2AC966}" type="pres">
      <dgm:prSet presAssocID="{66C09578-16A1-464F-A2B1-CB5D673AF759}" presName="sibTrans" presStyleCnt="0"/>
      <dgm:spPr/>
    </dgm:pt>
    <dgm:pt modelId="{F86EB611-8400-4E40-9FCE-A91E853D9C14}" type="pres">
      <dgm:prSet presAssocID="{62DA884B-4FAF-4ABF-ADBC-F38914AE5903}" presName="textNode" presStyleLbl="node1" presStyleIdx="4" presStyleCnt="5" custLinFactNeighborX="-7277" custLinFactNeighborY="4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E8CE281-6D43-46D8-9E14-3DE925282F0F}" srcId="{42E7B649-909E-4040-B694-BBA750FB292B}" destId="{1CC3F641-84FF-4119-9CDA-A34213CC3627}" srcOrd="2" destOrd="0" parTransId="{3F372C7A-266B-4A58-9CCF-526A39FB12A4}" sibTransId="{A2BF122D-4707-486A-8769-547B49B5C106}"/>
    <dgm:cxn modelId="{DAB76390-DEC1-4507-AF88-231421EF3AC9}" type="presOf" srcId="{824A92F9-04D1-4255-8C1C-1DF06E6A4D5A}" destId="{8E19EFBA-11DE-4768-A907-9EAEB1E88FFB}" srcOrd="0" destOrd="0" presId="urn:microsoft.com/office/officeart/2005/8/layout/hProcess9"/>
    <dgm:cxn modelId="{7CA41306-2204-412F-BBC7-DD48F481E6A0}" type="presOf" srcId="{1CC3F641-84FF-4119-9CDA-A34213CC3627}" destId="{833C6288-5CD5-4831-8967-6EC35299D5FB}" srcOrd="0" destOrd="0" presId="urn:microsoft.com/office/officeart/2005/8/layout/hProcess9"/>
    <dgm:cxn modelId="{7858AE76-16A1-45F0-A7F1-CD7BC764687E}" type="presOf" srcId="{20C4A162-5F6F-4EF8-A65B-515FBF10A152}" destId="{12CECA75-764A-470F-B17B-B9D08EC894D1}" srcOrd="0" destOrd="0" presId="urn:microsoft.com/office/officeart/2005/8/layout/hProcess9"/>
    <dgm:cxn modelId="{C600D1B0-317E-4A99-BC21-89FF9AF8AE80}" srcId="{42E7B649-909E-4040-B694-BBA750FB292B}" destId="{0CAA7F36-0CFA-4BBB-825D-F598895D4885}" srcOrd="0" destOrd="0" parTransId="{E93D9E80-D2F9-4C2A-8C63-6C2D2A206C04}" sibTransId="{8AE3D4E5-23DA-492D-BD1B-C1FCC66D94D5}"/>
    <dgm:cxn modelId="{D43083F6-89D0-46AD-9384-4422837B426D}" type="presOf" srcId="{62DA884B-4FAF-4ABF-ADBC-F38914AE5903}" destId="{F86EB611-8400-4E40-9FCE-A91E853D9C14}" srcOrd="0" destOrd="0" presId="urn:microsoft.com/office/officeart/2005/8/layout/hProcess9"/>
    <dgm:cxn modelId="{C2A79EEF-F275-4330-BFBD-7D6FE533264A}" type="presOf" srcId="{42E7B649-909E-4040-B694-BBA750FB292B}" destId="{78A84948-71AA-4A50-B687-591178C46041}" srcOrd="0" destOrd="0" presId="urn:microsoft.com/office/officeart/2005/8/layout/hProcess9"/>
    <dgm:cxn modelId="{1925B972-3150-4025-84D4-DADCEB4B9C9D}" srcId="{42E7B649-909E-4040-B694-BBA750FB292B}" destId="{62DA884B-4FAF-4ABF-ADBC-F38914AE5903}" srcOrd="4" destOrd="0" parTransId="{238FCB9A-F2F3-4C80-B8DF-5A1DC788DE7D}" sibTransId="{14C95008-F982-4F04-9A8B-CB6FCC3973FF}"/>
    <dgm:cxn modelId="{44AF4BCC-F13D-448A-B5D6-3CA9F423AFF7}" srcId="{42E7B649-909E-4040-B694-BBA750FB292B}" destId="{824A92F9-04D1-4255-8C1C-1DF06E6A4D5A}" srcOrd="1" destOrd="0" parTransId="{96C9B48A-3AA4-491A-B110-648FC39BFDC3}" sibTransId="{DEFA2E20-6065-459F-9145-8A05B5665170}"/>
    <dgm:cxn modelId="{5639BE13-09D0-45F3-BC0F-555A6127A99A}" type="presOf" srcId="{0CAA7F36-0CFA-4BBB-825D-F598895D4885}" destId="{ED5AA899-6469-4780-8146-412E361908D7}" srcOrd="0" destOrd="0" presId="urn:microsoft.com/office/officeart/2005/8/layout/hProcess9"/>
    <dgm:cxn modelId="{AE5254C6-E580-4C6E-8CFA-70A7BA9FA1D2}" srcId="{42E7B649-909E-4040-B694-BBA750FB292B}" destId="{20C4A162-5F6F-4EF8-A65B-515FBF10A152}" srcOrd="3" destOrd="0" parTransId="{6E08C78B-7959-4298-960E-9232EE770B6F}" sibTransId="{66C09578-16A1-464F-A2B1-CB5D673AF759}"/>
    <dgm:cxn modelId="{181A5729-6B7E-4984-A06E-0272CE899086}" type="presParOf" srcId="{78A84948-71AA-4A50-B687-591178C46041}" destId="{00131FCA-EAC8-4C9F-8046-70FA79FA8C06}" srcOrd="0" destOrd="0" presId="urn:microsoft.com/office/officeart/2005/8/layout/hProcess9"/>
    <dgm:cxn modelId="{F6ECC0D4-2159-4D88-A4D5-70CFDBA99F28}" type="presParOf" srcId="{78A84948-71AA-4A50-B687-591178C46041}" destId="{0FD96C5A-9C89-4309-8B31-3B60E9CA2B0F}" srcOrd="1" destOrd="0" presId="urn:microsoft.com/office/officeart/2005/8/layout/hProcess9"/>
    <dgm:cxn modelId="{F216D563-99A3-41F6-81BC-B5191CD04893}" type="presParOf" srcId="{0FD96C5A-9C89-4309-8B31-3B60E9CA2B0F}" destId="{ED5AA899-6469-4780-8146-412E361908D7}" srcOrd="0" destOrd="0" presId="urn:microsoft.com/office/officeart/2005/8/layout/hProcess9"/>
    <dgm:cxn modelId="{7E630CAF-0D4B-49FD-A823-9990839417A1}" type="presParOf" srcId="{0FD96C5A-9C89-4309-8B31-3B60E9CA2B0F}" destId="{1E076169-A366-442D-908D-540FBF249688}" srcOrd="1" destOrd="0" presId="urn:microsoft.com/office/officeart/2005/8/layout/hProcess9"/>
    <dgm:cxn modelId="{C3F15E2D-E252-49B7-8689-555E47E1DDF8}" type="presParOf" srcId="{0FD96C5A-9C89-4309-8B31-3B60E9CA2B0F}" destId="{8E19EFBA-11DE-4768-A907-9EAEB1E88FFB}" srcOrd="2" destOrd="0" presId="urn:microsoft.com/office/officeart/2005/8/layout/hProcess9"/>
    <dgm:cxn modelId="{61D1224A-EDD0-43A1-ACCB-241FDFD40FB6}" type="presParOf" srcId="{0FD96C5A-9C89-4309-8B31-3B60E9CA2B0F}" destId="{3CD149F1-CA04-4B7C-92BE-B2AF43D40155}" srcOrd="3" destOrd="0" presId="urn:microsoft.com/office/officeart/2005/8/layout/hProcess9"/>
    <dgm:cxn modelId="{201F5E03-7CB3-4CBD-85D9-20EC3A62AD89}" type="presParOf" srcId="{0FD96C5A-9C89-4309-8B31-3B60E9CA2B0F}" destId="{833C6288-5CD5-4831-8967-6EC35299D5FB}" srcOrd="4" destOrd="0" presId="urn:microsoft.com/office/officeart/2005/8/layout/hProcess9"/>
    <dgm:cxn modelId="{B8C14AA7-B0B2-4066-A9BA-EAB4C1F97388}" type="presParOf" srcId="{0FD96C5A-9C89-4309-8B31-3B60E9CA2B0F}" destId="{1B73334B-8BA0-4D09-BC45-982FA695164E}" srcOrd="5" destOrd="0" presId="urn:microsoft.com/office/officeart/2005/8/layout/hProcess9"/>
    <dgm:cxn modelId="{78A90A0F-8364-48A3-B806-7DFFF71532CE}" type="presParOf" srcId="{0FD96C5A-9C89-4309-8B31-3B60E9CA2B0F}" destId="{12CECA75-764A-470F-B17B-B9D08EC894D1}" srcOrd="6" destOrd="0" presId="urn:microsoft.com/office/officeart/2005/8/layout/hProcess9"/>
    <dgm:cxn modelId="{27E897C7-07B7-4551-A8FE-86992AA73E4C}" type="presParOf" srcId="{0FD96C5A-9C89-4309-8B31-3B60E9CA2B0F}" destId="{FBA87E37-C677-4533-9A49-26DACD2AC966}" srcOrd="7" destOrd="0" presId="urn:microsoft.com/office/officeart/2005/8/layout/hProcess9"/>
    <dgm:cxn modelId="{3A50C1F7-2CC8-4A9E-B3E8-166E412B80C5}" type="presParOf" srcId="{0FD96C5A-9C89-4309-8B31-3B60E9CA2B0F}" destId="{F86EB611-8400-4E40-9FCE-A91E853D9C14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88877DE-D4A6-41FE-BACE-1F9CCD322B32}" type="doc">
      <dgm:prSet loTypeId="urn:microsoft.com/office/officeart/2005/8/layout/radial5" loCatId="cycle" qsTypeId="urn:microsoft.com/office/officeart/2005/8/quickstyle/3d3" qsCatId="3D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53B1AE38-186C-4B52-8B1C-36E16D37D966}">
      <dgm:prSet phldrT="[Текст]"/>
      <dgm:spPr/>
      <dgm:t>
        <a:bodyPr/>
        <a:lstStyle/>
        <a:p>
          <a:r>
            <a:rPr lang="ru-RU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ИКТ</a:t>
          </a:r>
          <a:endParaRPr lang="ru-RU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C55ECBD-6DD8-417A-A8F9-0450CA63FD3D}" type="parTrans" cxnId="{8B671911-93B5-4D3E-BC5D-A17D8DD58148}">
      <dgm:prSet/>
      <dgm:spPr/>
      <dgm:t>
        <a:bodyPr/>
        <a:lstStyle/>
        <a:p>
          <a:endParaRPr lang="ru-RU"/>
        </a:p>
      </dgm:t>
    </dgm:pt>
    <dgm:pt modelId="{187A216E-1950-43DE-BAA4-30D7DB6039EA}" type="sibTrans" cxnId="{8B671911-93B5-4D3E-BC5D-A17D8DD58148}">
      <dgm:prSet/>
      <dgm:spPr/>
      <dgm:t>
        <a:bodyPr/>
        <a:lstStyle/>
        <a:p>
          <a:endParaRPr lang="ru-RU"/>
        </a:p>
      </dgm:t>
    </dgm:pt>
    <dgm:pt modelId="{A767C2CC-7ED2-4E42-9409-364FEC97D048}">
      <dgm:prSet phldrT="[Текст]" custT="1"/>
      <dgm:spPr/>
      <dgm:t>
        <a:bodyPr/>
        <a:lstStyle/>
        <a:p>
          <a:r>
            <a:rPr lang="ru-RU" sz="24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Презен</a:t>
          </a:r>
          <a:endParaRPr lang="ru-RU" sz="24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ru-RU" sz="24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тации</a:t>
          </a:r>
          <a:endParaRPr lang="ru-RU" sz="2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5E8D7C5-2E58-4524-80B9-651C0021CDFD}" type="parTrans" cxnId="{5AD455E2-42B1-43DD-80BA-C60B68611951}">
      <dgm:prSet/>
      <dgm:spPr/>
      <dgm:t>
        <a:bodyPr/>
        <a:lstStyle/>
        <a:p>
          <a:endParaRPr lang="ru-RU"/>
        </a:p>
      </dgm:t>
    </dgm:pt>
    <dgm:pt modelId="{375DA97C-CF1F-4D4B-BF43-E2F3A2DF658D}" type="sibTrans" cxnId="{5AD455E2-42B1-43DD-80BA-C60B68611951}">
      <dgm:prSet/>
      <dgm:spPr/>
      <dgm:t>
        <a:bodyPr/>
        <a:lstStyle/>
        <a:p>
          <a:endParaRPr lang="ru-RU"/>
        </a:p>
      </dgm:t>
    </dgm:pt>
    <dgm:pt modelId="{1A4F476D-2124-4D19-B34E-0A9FF52C7E0F}">
      <dgm:prSet phldrT="[Текст]" custT="1"/>
      <dgm:spPr/>
      <dgm:t>
        <a:bodyPr/>
        <a:lstStyle/>
        <a:p>
          <a:r>
            <a: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Личный </a:t>
          </a:r>
          <a:r>
            <a:rPr lang="ru-RU" sz="2400" dirty="0" smtClean="0">
              <a:effectLst/>
            </a:rPr>
            <a:t>сайт</a:t>
          </a:r>
          <a:endParaRPr lang="ru-RU" sz="2400" dirty="0">
            <a:effectLst/>
          </a:endParaRPr>
        </a:p>
      </dgm:t>
    </dgm:pt>
    <dgm:pt modelId="{6C1F89A7-27C0-4074-833A-2BC9C04884CC}" type="parTrans" cxnId="{62F8C3C1-944F-4127-BA3A-D12769F3CA26}">
      <dgm:prSet/>
      <dgm:spPr/>
      <dgm:t>
        <a:bodyPr/>
        <a:lstStyle/>
        <a:p>
          <a:endParaRPr lang="ru-RU"/>
        </a:p>
      </dgm:t>
    </dgm:pt>
    <dgm:pt modelId="{41845950-1B2C-4E08-9D19-19EF3FCC65C1}" type="sibTrans" cxnId="{62F8C3C1-944F-4127-BA3A-D12769F3CA26}">
      <dgm:prSet/>
      <dgm:spPr/>
      <dgm:t>
        <a:bodyPr/>
        <a:lstStyle/>
        <a:p>
          <a:endParaRPr lang="ru-RU"/>
        </a:p>
      </dgm:t>
    </dgm:pt>
    <dgm:pt modelId="{E6B15741-660B-4E6C-BAE7-4D324DB38003}">
      <dgm:prSet phldrT="[Текст]" custT="1"/>
      <dgm:spPr/>
      <dgm:t>
        <a:bodyPr/>
        <a:lstStyle/>
        <a:p>
          <a:r>
            <a:rPr lang="ru-RU" sz="2000" dirty="0" smtClean="0"/>
            <a:t>Документация и кабинет</a:t>
          </a:r>
          <a:endParaRPr lang="ru-RU" sz="2000" dirty="0"/>
        </a:p>
      </dgm:t>
    </dgm:pt>
    <dgm:pt modelId="{0DCADB67-956C-4A83-B3DA-DA0C7287B498}" type="parTrans" cxnId="{08728C75-9D54-450A-A20E-C0672AC95FC0}">
      <dgm:prSet/>
      <dgm:spPr/>
      <dgm:t>
        <a:bodyPr/>
        <a:lstStyle/>
        <a:p>
          <a:endParaRPr lang="ru-RU"/>
        </a:p>
      </dgm:t>
    </dgm:pt>
    <dgm:pt modelId="{2A88AAF2-FA31-45C8-850A-1F76E54E6B01}" type="sibTrans" cxnId="{08728C75-9D54-450A-A20E-C0672AC95FC0}">
      <dgm:prSet/>
      <dgm:spPr/>
      <dgm:t>
        <a:bodyPr/>
        <a:lstStyle/>
        <a:p>
          <a:endParaRPr lang="ru-RU"/>
        </a:p>
      </dgm:t>
    </dgm:pt>
    <dgm:pt modelId="{F75E7B51-3ED9-4E00-8512-48B31788D415}">
      <dgm:prSet phldrT="[Текст]" custT="1"/>
      <dgm:spPr/>
      <dgm:t>
        <a:bodyPr/>
        <a:lstStyle/>
        <a:p>
          <a:r>
            <a: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Контроль</a:t>
          </a:r>
          <a:endParaRPr lang="ru-RU" sz="2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C6419E6-7FC4-4866-A898-A59006DF7B22}" type="parTrans" cxnId="{77C95D9A-9FCA-4C43-9AC9-A6C9D4ED635D}">
      <dgm:prSet/>
      <dgm:spPr/>
      <dgm:t>
        <a:bodyPr/>
        <a:lstStyle/>
        <a:p>
          <a:endParaRPr lang="ru-RU"/>
        </a:p>
      </dgm:t>
    </dgm:pt>
    <dgm:pt modelId="{E0EEF9D5-F23C-43C1-BE43-638EF55EA8F7}" type="sibTrans" cxnId="{77C95D9A-9FCA-4C43-9AC9-A6C9D4ED635D}">
      <dgm:prSet/>
      <dgm:spPr/>
      <dgm:t>
        <a:bodyPr/>
        <a:lstStyle/>
        <a:p>
          <a:endParaRPr lang="ru-RU"/>
        </a:p>
      </dgm:t>
    </dgm:pt>
    <dgm:pt modelId="{9F846D0E-7E22-4C51-8F1D-4AB799175EB1}">
      <dgm:prSet custT="1"/>
      <dgm:spPr/>
      <dgm:t>
        <a:bodyPr/>
        <a:lstStyle/>
        <a:p>
          <a:r>
            <a:rPr lang="ru-RU" sz="2000" dirty="0" smtClean="0"/>
            <a:t>Дидактический материал</a:t>
          </a:r>
          <a:endParaRPr lang="ru-RU" sz="2000" dirty="0"/>
        </a:p>
      </dgm:t>
    </dgm:pt>
    <dgm:pt modelId="{27F9C5FB-5426-45B9-AACD-3BEF1082AF3D}" type="parTrans" cxnId="{BE4FF518-0939-457C-ADA2-C74CA7B764FF}">
      <dgm:prSet/>
      <dgm:spPr/>
      <dgm:t>
        <a:bodyPr/>
        <a:lstStyle/>
        <a:p>
          <a:endParaRPr lang="ru-RU"/>
        </a:p>
      </dgm:t>
    </dgm:pt>
    <dgm:pt modelId="{36B9697B-7679-4C42-94ED-1EC1A28E7648}" type="sibTrans" cxnId="{BE4FF518-0939-457C-ADA2-C74CA7B764FF}">
      <dgm:prSet/>
      <dgm:spPr/>
      <dgm:t>
        <a:bodyPr/>
        <a:lstStyle/>
        <a:p>
          <a:endParaRPr lang="ru-RU"/>
        </a:p>
      </dgm:t>
    </dgm:pt>
    <dgm:pt modelId="{55AE490E-9902-4C66-8BE6-7E17E342009F}">
      <dgm:prSet custT="1"/>
      <dgm:spPr/>
      <dgm:t>
        <a:bodyPr/>
        <a:lstStyle/>
        <a:p>
          <a:r>
            <a:rPr lang="ru-RU" sz="2400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Обучающие программы</a:t>
          </a:r>
          <a:endParaRPr lang="ru-RU" sz="2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F48DDC7-1369-4347-AA81-4F3698224250}" type="parTrans" cxnId="{EB0C742B-DAC4-46E8-93CA-0B6323165318}">
      <dgm:prSet/>
      <dgm:spPr/>
      <dgm:t>
        <a:bodyPr/>
        <a:lstStyle/>
        <a:p>
          <a:endParaRPr lang="ru-RU"/>
        </a:p>
      </dgm:t>
    </dgm:pt>
    <dgm:pt modelId="{528CACB6-390E-4AA4-B52D-467C809B55D8}" type="sibTrans" cxnId="{EB0C742B-DAC4-46E8-93CA-0B6323165318}">
      <dgm:prSet/>
      <dgm:spPr/>
      <dgm:t>
        <a:bodyPr/>
        <a:lstStyle/>
        <a:p>
          <a:endParaRPr lang="ru-RU"/>
        </a:p>
      </dgm:t>
    </dgm:pt>
    <dgm:pt modelId="{5E7724EB-60B8-4F83-A4A0-ECC505F8FE1A}">
      <dgm:prSet custT="1"/>
      <dgm:spPr/>
      <dgm:t>
        <a:bodyPr/>
        <a:lstStyle/>
        <a:p>
          <a:r>
            <a:rPr lang="ru-RU" sz="24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Интер</a:t>
          </a:r>
          <a:endParaRPr lang="ru-RU" sz="24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нет</a:t>
          </a:r>
          <a:endParaRPr lang="ru-RU" sz="2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754A776-7E1A-4F26-A92D-4486505F692B}" type="parTrans" cxnId="{54B5394A-B6FE-4AD6-AFAC-0301477B3E5D}">
      <dgm:prSet/>
      <dgm:spPr/>
      <dgm:t>
        <a:bodyPr/>
        <a:lstStyle/>
        <a:p>
          <a:endParaRPr lang="ru-RU"/>
        </a:p>
      </dgm:t>
    </dgm:pt>
    <dgm:pt modelId="{AA0B1E06-3B9B-4B5C-A4FF-11B5E4E0AE06}" type="sibTrans" cxnId="{54B5394A-B6FE-4AD6-AFAC-0301477B3E5D}">
      <dgm:prSet/>
      <dgm:spPr/>
      <dgm:t>
        <a:bodyPr/>
        <a:lstStyle/>
        <a:p>
          <a:endParaRPr lang="ru-RU"/>
        </a:p>
      </dgm:t>
    </dgm:pt>
    <dgm:pt modelId="{F97F092C-1E41-4C90-A800-DAC57E0D5814}" type="pres">
      <dgm:prSet presAssocID="{788877DE-D4A6-41FE-BACE-1F9CCD322B3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B1964F4-5154-4BDF-BF6D-07E5AFA97B29}" type="pres">
      <dgm:prSet presAssocID="{53B1AE38-186C-4B52-8B1C-36E16D37D966}" presName="centerShape" presStyleLbl="node0" presStyleIdx="0" presStyleCnt="1"/>
      <dgm:spPr/>
      <dgm:t>
        <a:bodyPr/>
        <a:lstStyle/>
        <a:p>
          <a:endParaRPr lang="ru-RU"/>
        </a:p>
      </dgm:t>
    </dgm:pt>
    <dgm:pt modelId="{CF1B79D6-4C76-443A-B187-5A645BE39C87}" type="pres">
      <dgm:prSet presAssocID="{75E8D7C5-2E58-4524-80B9-651C0021CDFD}" presName="parTrans" presStyleLbl="sibTrans2D1" presStyleIdx="0" presStyleCnt="7"/>
      <dgm:spPr/>
      <dgm:t>
        <a:bodyPr/>
        <a:lstStyle/>
        <a:p>
          <a:endParaRPr lang="ru-RU"/>
        </a:p>
      </dgm:t>
    </dgm:pt>
    <dgm:pt modelId="{0D7F7914-7E00-4622-8EE5-5D00831E17E4}" type="pres">
      <dgm:prSet presAssocID="{75E8D7C5-2E58-4524-80B9-651C0021CDFD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F502E2CD-8E66-4C61-A28D-4C67541C99FF}" type="pres">
      <dgm:prSet presAssocID="{A767C2CC-7ED2-4E42-9409-364FEC97D048}" presName="node" presStyleLbl="node1" presStyleIdx="0" presStyleCnt="7" custRadScaleRad="91985" custRadScaleInc="45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121A61-7CB7-439F-9307-E51F0D85D0AF}" type="pres">
      <dgm:prSet presAssocID="{6C1F89A7-27C0-4074-833A-2BC9C04884CC}" presName="parTrans" presStyleLbl="sibTrans2D1" presStyleIdx="1" presStyleCnt="7"/>
      <dgm:spPr/>
      <dgm:t>
        <a:bodyPr/>
        <a:lstStyle/>
        <a:p>
          <a:endParaRPr lang="ru-RU"/>
        </a:p>
      </dgm:t>
    </dgm:pt>
    <dgm:pt modelId="{1E4194AF-80BB-4698-8BBF-0F8E3EA83B9B}" type="pres">
      <dgm:prSet presAssocID="{6C1F89A7-27C0-4074-833A-2BC9C04884CC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28CE1183-070C-4837-B225-13A524B4F6CA}" type="pres">
      <dgm:prSet presAssocID="{1A4F476D-2124-4D19-B34E-0A9FF52C7E0F}" presName="node" presStyleLbl="node1" presStyleIdx="1" presStyleCnt="7" custScaleX="112725" custRadScaleRad="92887" custRadScaleInc="180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2D2B35-D63F-4856-ABB8-CACA24204ACC}" type="pres">
      <dgm:prSet presAssocID="{0DCADB67-956C-4A83-B3DA-DA0C7287B498}" presName="parTrans" presStyleLbl="sibTrans2D1" presStyleIdx="2" presStyleCnt="7"/>
      <dgm:spPr/>
      <dgm:t>
        <a:bodyPr/>
        <a:lstStyle/>
        <a:p>
          <a:endParaRPr lang="ru-RU"/>
        </a:p>
      </dgm:t>
    </dgm:pt>
    <dgm:pt modelId="{784770D7-2D70-40CC-9C98-E0E833CF291E}" type="pres">
      <dgm:prSet presAssocID="{0DCADB67-956C-4A83-B3DA-DA0C7287B498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61026C71-5A69-49FF-A017-081B536CA308}" type="pres">
      <dgm:prSet presAssocID="{E6B15741-660B-4E6C-BAE7-4D324DB38003}" presName="node" presStyleLbl="node1" presStyleIdx="2" presStyleCnt="7" custScaleX="103613" custRadScaleRad="90650" custRadScaleInc="-26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67DBED-709F-49F8-85C4-B5DF4214A07A}" type="pres">
      <dgm:prSet presAssocID="{DC6419E6-7FC4-4866-A898-A59006DF7B22}" presName="parTrans" presStyleLbl="sibTrans2D1" presStyleIdx="3" presStyleCnt="7"/>
      <dgm:spPr/>
      <dgm:t>
        <a:bodyPr/>
        <a:lstStyle/>
        <a:p>
          <a:endParaRPr lang="ru-RU"/>
        </a:p>
      </dgm:t>
    </dgm:pt>
    <dgm:pt modelId="{5103D6D5-00D9-48E5-BABF-E0630C76E8FE}" type="pres">
      <dgm:prSet presAssocID="{DC6419E6-7FC4-4866-A898-A59006DF7B22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768BD7D5-2A35-4F47-B260-96FAAD0CFE19}" type="pres">
      <dgm:prSet presAssocID="{F75E7B51-3ED9-4E00-8512-48B31788D415}" presName="node" presStyleLbl="node1" presStyleIdx="3" presStyleCnt="7" custScaleX="106411" custRadScaleRad="87224" custRadScaleInc="141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184187-C9EF-435F-9851-A84CC70B1132}" type="pres">
      <dgm:prSet presAssocID="{27F9C5FB-5426-45B9-AACD-3BEF1082AF3D}" presName="parTrans" presStyleLbl="sibTrans2D1" presStyleIdx="4" presStyleCnt="7"/>
      <dgm:spPr/>
      <dgm:t>
        <a:bodyPr/>
        <a:lstStyle/>
        <a:p>
          <a:endParaRPr lang="ru-RU"/>
        </a:p>
      </dgm:t>
    </dgm:pt>
    <dgm:pt modelId="{3318F070-1457-4B7C-8F13-12A6DBACEED8}" type="pres">
      <dgm:prSet presAssocID="{27F9C5FB-5426-45B9-AACD-3BEF1082AF3D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70484518-69AD-48B6-A5EF-C9116465AFFA}" type="pres">
      <dgm:prSet presAssocID="{9F846D0E-7E22-4C51-8F1D-4AB799175EB1}" presName="node" presStyleLbl="node1" presStyleIdx="4" presStyleCnt="7" custRadScaleRad="92230" custRadScaleInc="119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D1A5CC-4C95-4752-800F-265BCBDDCDF9}" type="pres">
      <dgm:prSet presAssocID="{6F48DDC7-1369-4347-AA81-4F3698224250}" presName="parTrans" presStyleLbl="sibTrans2D1" presStyleIdx="5" presStyleCnt="7"/>
      <dgm:spPr/>
      <dgm:t>
        <a:bodyPr/>
        <a:lstStyle/>
        <a:p>
          <a:endParaRPr lang="ru-RU"/>
        </a:p>
      </dgm:t>
    </dgm:pt>
    <dgm:pt modelId="{EB86340F-9F32-4199-90BC-D11DE0F5F4BC}" type="pres">
      <dgm:prSet presAssocID="{6F48DDC7-1369-4347-AA81-4F3698224250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9B304775-491B-4CCC-8A69-CD25A9E17D43}" type="pres">
      <dgm:prSet presAssocID="{55AE490E-9902-4C66-8BE6-7E17E342009F}" presName="node" presStyleLbl="node1" presStyleIdx="5" presStyleCnt="7" custScaleX="112661" custRadScaleRad="93051" custRadScaleInc="189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6CF601-3479-4823-87D7-1FFAE783F4AB}" type="pres">
      <dgm:prSet presAssocID="{E754A776-7E1A-4F26-A92D-4486505F692B}" presName="parTrans" presStyleLbl="sibTrans2D1" presStyleIdx="6" presStyleCnt="7"/>
      <dgm:spPr/>
      <dgm:t>
        <a:bodyPr/>
        <a:lstStyle/>
        <a:p>
          <a:endParaRPr lang="ru-RU"/>
        </a:p>
      </dgm:t>
    </dgm:pt>
    <dgm:pt modelId="{E60125AE-155D-471D-BD4C-6DFB4111EA9D}" type="pres">
      <dgm:prSet presAssocID="{E754A776-7E1A-4F26-A92D-4486505F692B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9647C74D-2992-425E-BD32-A139A1900538}" type="pres">
      <dgm:prSet presAssocID="{5E7724EB-60B8-4F83-A4A0-ECC505F8FE1A}" presName="node" presStyleLbl="node1" presStyleIdx="6" presStyleCnt="7" custScaleX="112505" custRadScaleRad="91783" custRadScaleInc="24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C45741D-A73C-4395-80CC-C83EDB087E6A}" type="presOf" srcId="{DC6419E6-7FC4-4866-A898-A59006DF7B22}" destId="{0867DBED-709F-49F8-85C4-B5DF4214A07A}" srcOrd="0" destOrd="0" presId="urn:microsoft.com/office/officeart/2005/8/layout/radial5"/>
    <dgm:cxn modelId="{47CEC431-E4DC-4C43-A76A-B00EDF8733F2}" type="presOf" srcId="{0DCADB67-956C-4A83-B3DA-DA0C7287B498}" destId="{B42D2B35-D63F-4856-ABB8-CACA24204ACC}" srcOrd="0" destOrd="0" presId="urn:microsoft.com/office/officeart/2005/8/layout/radial5"/>
    <dgm:cxn modelId="{894AB4DB-41D6-4B19-89E6-087ACA3C3C80}" type="presOf" srcId="{9F846D0E-7E22-4C51-8F1D-4AB799175EB1}" destId="{70484518-69AD-48B6-A5EF-C9116465AFFA}" srcOrd="0" destOrd="0" presId="urn:microsoft.com/office/officeart/2005/8/layout/radial5"/>
    <dgm:cxn modelId="{5AD455E2-42B1-43DD-80BA-C60B68611951}" srcId="{53B1AE38-186C-4B52-8B1C-36E16D37D966}" destId="{A767C2CC-7ED2-4E42-9409-364FEC97D048}" srcOrd="0" destOrd="0" parTransId="{75E8D7C5-2E58-4524-80B9-651C0021CDFD}" sibTransId="{375DA97C-CF1F-4D4B-BF43-E2F3A2DF658D}"/>
    <dgm:cxn modelId="{DA709551-7085-4F88-B238-A81D1622345A}" type="presOf" srcId="{E754A776-7E1A-4F26-A92D-4486505F692B}" destId="{306CF601-3479-4823-87D7-1FFAE783F4AB}" srcOrd="0" destOrd="0" presId="urn:microsoft.com/office/officeart/2005/8/layout/radial5"/>
    <dgm:cxn modelId="{77C95D9A-9FCA-4C43-9AC9-A6C9D4ED635D}" srcId="{53B1AE38-186C-4B52-8B1C-36E16D37D966}" destId="{F75E7B51-3ED9-4E00-8512-48B31788D415}" srcOrd="3" destOrd="0" parTransId="{DC6419E6-7FC4-4866-A898-A59006DF7B22}" sibTransId="{E0EEF9D5-F23C-43C1-BE43-638EF55EA8F7}"/>
    <dgm:cxn modelId="{FBC80415-BA4B-459F-A6E7-00FEED8AE880}" type="presOf" srcId="{6C1F89A7-27C0-4074-833A-2BC9C04884CC}" destId="{1E4194AF-80BB-4698-8BBF-0F8E3EA83B9B}" srcOrd="1" destOrd="0" presId="urn:microsoft.com/office/officeart/2005/8/layout/radial5"/>
    <dgm:cxn modelId="{AE3F1EE7-EED5-431E-9D1B-3FC973AA733F}" type="presOf" srcId="{DC6419E6-7FC4-4866-A898-A59006DF7B22}" destId="{5103D6D5-00D9-48E5-BABF-E0630C76E8FE}" srcOrd="1" destOrd="0" presId="urn:microsoft.com/office/officeart/2005/8/layout/radial5"/>
    <dgm:cxn modelId="{729F098A-4BAC-4BEE-848E-E631F31EBE11}" type="presOf" srcId="{6F48DDC7-1369-4347-AA81-4F3698224250}" destId="{26D1A5CC-4C95-4752-800F-265BCBDDCDF9}" srcOrd="0" destOrd="0" presId="urn:microsoft.com/office/officeart/2005/8/layout/radial5"/>
    <dgm:cxn modelId="{EE0147C6-DD29-47A4-B00A-34AE8E953557}" type="presOf" srcId="{E754A776-7E1A-4F26-A92D-4486505F692B}" destId="{E60125AE-155D-471D-BD4C-6DFB4111EA9D}" srcOrd="1" destOrd="0" presId="urn:microsoft.com/office/officeart/2005/8/layout/radial5"/>
    <dgm:cxn modelId="{14924E25-349A-4050-B150-7C4FC511A4B1}" type="presOf" srcId="{6C1F89A7-27C0-4074-833A-2BC9C04884CC}" destId="{29121A61-7CB7-439F-9307-E51F0D85D0AF}" srcOrd="0" destOrd="0" presId="urn:microsoft.com/office/officeart/2005/8/layout/radial5"/>
    <dgm:cxn modelId="{BE4FF518-0939-457C-ADA2-C74CA7B764FF}" srcId="{53B1AE38-186C-4B52-8B1C-36E16D37D966}" destId="{9F846D0E-7E22-4C51-8F1D-4AB799175EB1}" srcOrd="4" destOrd="0" parTransId="{27F9C5FB-5426-45B9-AACD-3BEF1082AF3D}" sibTransId="{36B9697B-7679-4C42-94ED-1EC1A28E7648}"/>
    <dgm:cxn modelId="{0D335004-181E-4869-9859-FB2FDD2CB8D2}" type="presOf" srcId="{0DCADB67-956C-4A83-B3DA-DA0C7287B498}" destId="{784770D7-2D70-40CC-9C98-E0E833CF291E}" srcOrd="1" destOrd="0" presId="urn:microsoft.com/office/officeart/2005/8/layout/radial5"/>
    <dgm:cxn modelId="{8B671911-93B5-4D3E-BC5D-A17D8DD58148}" srcId="{788877DE-D4A6-41FE-BACE-1F9CCD322B32}" destId="{53B1AE38-186C-4B52-8B1C-36E16D37D966}" srcOrd="0" destOrd="0" parTransId="{8C55ECBD-6DD8-417A-A8F9-0450CA63FD3D}" sibTransId="{187A216E-1950-43DE-BAA4-30D7DB6039EA}"/>
    <dgm:cxn modelId="{C749E77C-AE97-45E0-B0C9-8C4EC8883BF3}" type="presOf" srcId="{75E8D7C5-2E58-4524-80B9-651C0021CDFD}" destId="{CF1B79D6-4C76-443A-B187-5A645BE39C87}" srcOrd="0" destOrd="0" presId="urn:microsoft.com/office/officeart/2005/8/layout/radial5"/>
    <dgm:cxn modelId="{EB0C742B-DAC4-46E8-93CA-0B6323165318}" srcId="{53B1AE38-186C-4B52-8B1C-36E16D37D966}" destId="{55AE490E-9902-4C66-8BE6-7E17E342009F}" srcOrd="5" destOrd="0" parTransId="{6F48DDC7-1369-4347-AA81-4F3698224250}" sibTransId="{528CACB6-390E-4AA4-B52D-467C809B55D8}"/>
    <dgm:cxn modelId="{62F8C3C1-944F-4127-BA3A-D12769F3CA26}" srcId="{53B1AE38-186C-4B52-8B1C-36E16D37D966}" destId="{1A4F476D-2124-4D19-B34E-0A9FF52C7E0F}" srcOrd="1" destOrd="0" parTransId="{6C1F89A7-27C0-4074-833A-2BC9C04884CC}" sibTransId="{41845950-1B2C-4E08-9D19-19EF3FCC65C1}"/>
    <dgm:cxn modelId="{956D66E8-E664-4D68-BF54-86EF8A7015B6}" type="presOf" srcId="{53B1AE38-186C-4B52-8B1C-36E16D37D966}" destId="{2B1964F4-5154-4BDF-BF6D-07E5AFA97B29}" srcOrd="0" destOrd="0" presId="urn:microsoft.com/office/officeart/2005/8/layout/radial5"/>
    <dgm:cxn modelId="{E2362C40-EECE-42D5-B41B-A0392E0B509A}" type="presOf" srcId="{27F9C5FB-5426-45B9-AACD-3BEF1082AF3D}" destId="{CF184187-C9EF-435F-9851-A84CC70B1132}" srcOrd="0" destOrd="0" presId="urn:microsoft.com/office/officeart/2005/8/layout/radial5"/>
    <dgm:cxn modelId="{FA212D74-E8D0-4EA5-A2E8-683C8D4B29EA}" type="presOf" srcId="{75E8D7C5-2E58-4524-80B9-651C0021CDFD}" destId="{0D7F7914-7E00-4622-8EE5-5D00831E17E4}" srcOrd="1" destOrd="0" presId="urn:microsoft.com/office/officeart/2005/8/layout/radial5"/>
    <dgm:cxn modelId="{5780BC9E-7379-49DD-BEEB-178E657B7D96}" type="presOf" srcId="{A767C2CC-7ED2-4E42-9409-364FEC97D048}" destId="{F502E2CD-8E66-4C61-A28D-4C67541C99FF}" srcOrd="0" destOrd="0" presId="urn:microsoft.com/office/officeart/2005/8/layout/radial5"/>
    <dgm:cxn modelId="{505373DC-B402-486C-81B3-352A1704EFA6}" type="presOf" srcId="{1A4F476D-2124-4D19-B34E-0A9FF52C7E0F}" destId="{28CE1183-070C-4837-B225-13A524B4F6CA}" srcOrd="0" destOrd="0" presId="urn:microsoft.com/office/officeart/2005/8/layout/radial5"/>
    <dgm:cxn modelId="{BA68A061-D00D-446C-8D67-C047F5319956}" type="presOf" srcId="{55AE490E-9902-4C66-8BE6-7E17E342009F}" destId="{9B304775-491B-4CCC-8A69-CD25A9E17D43}" srcOrd="0" destOrd="0" presId="urn:microsoft.com/office/officeart/2005/8/layout/radial5"/>
    <dgm:cxn modelId="{7D8F2D59-921F-4FB5-A7B8-F39E8DEC804A}" type="presOf" srcId="{5E7724EB-60B8-4F83-A4A0-ECC505F8FE1A}" destId="{9647C74D-2992-425E-BD32-A139A1900538}" srcOrd="0" destOrd="0" presId="urn:microsoft.com/office/officeart/2005/8/layout/radial5"/>
    <dgm:cxn modelId="{FE277D40-DA61-4C93-8775-C98D2A9FE6F3}" type="presOf" srcId="{27F9C5FB-5426-45B9-AACD-3BEF1082AF3D}" destId="{3318F070-1457-4B7C-8F13-12A6DBACEED8}" srcOrd="1" destOrd="0" presId="urn:microsoft.com/office/officeart/2005/8/layout/radial5"/>
    <dgm:cxn modelId="{08728C75-9D54-450A-A20E-C0672AC95FC0}" srcId="{53B1AE38-186C-4B52-8B1C-36E16D37D966}" destId="{E6B15741-660B-4E6C-BAE7-4D324DB38003}" srcOrd="2" destOrd="0" parTransId="{0DCADB67-956C-4A83-B3DA-DA0C7287B498}" sibTransId="{2A88AAF2-FA31-45C8-850A-1F76E54E6B01}"/>
    <dgm:cxn modelId="{1652DBC2-0217-4C61-B9F8-D009BA3810E9}" type="presOf" srcId="{6F48DDC7-1369-4347-AA81-4F3698224250}" destId="{EB86340F-9F32-4199-90BC-D11DE0F5F4BC}" srcOrd="1" destOrd="0" presId="urn:microsoft.com/office/officeart/2005/8/layout/radial5"/>
    <dgm:cxn modelId="{54B5394A-B6FE-4AD6-AFAC-0301477B3E5D}" srcId="{53B1AE38-186C-4B52-8B1C-36E16D37D966}" destId="{5E7724EB-60B8-4F83-A4A0-ECC505F8FE1A}" srcOrd="6" destOrd="0" parTransId="{E754A776-7E1A-4F26-A92D-4486505F692B}" sibTransId="{AA0B1E06-3B9B-4B5C-A4FF-11B5E4E0AE06}"/>
    <dgm:cxn modelId="{BE39D0E9-4A26-4150-88BF-7F7CEC80F4BC}" type="presOf" srcId="{788877DE-D4A6-41FE-BACE-1F9CCD322B32}" destId="{F97F092C-1E41-4C90-A800-DAC57E0D5814}" srcOrd="0" destOrd="0" presId="urn:microsoft.com/office/officeart/2005/8/layout/radial5"/>
    <dgm:cxn modelId="{6C73E85C-E679-4FBD-B842-5774ED5F54D8}" type="presOf" srcId="{E6B15741-660B-4E6C-BAE7-4D324DB38003}" destId="{61026C71-5A69-49FF-A017-081B536CA308}" srcOrd="0" destOrd="0" presId="urn:microsoft.com/office/officeart/2005/8/layout/radial5"/>
    <dgm:cxn modelId="{1725C0A4-DB1C-4C99-B85F-D3920AC0D01F}" type="presOf" srcId="{F75E7B51-3ED9-4E00-8512-48B31788D415}" destId="{768BD7D5-2A35-4F47-B260-96FAAD0CFE19}" srcOrd="0" destOrd="0" presId="urn:microsoft.com/office/officeart/2005/8/layout/radial5"/>
    <dgm:cxn modelId="{D13A8C22-06E3-4AAB-ACE9-1BA5FDA2156B}" type="presParOf" srcId="{F97F092C-1E41-4C90-A800-DAC57E0D5814}" destId="{2B1964F4-5154-4BDF-BF6D-07E5AFA97B29}" srcOrd="0" destOrd="0" presId="urn:microsoft.com/office/officeart/2005/8/layout/radial5"/>
    <dgm:cxn modelId="{7E8D1851-343D-433B-BD06-1C7C6A173C84}" type="presParOf" srcId="{F97F092C-1E41-4C90-A800-DAC57E0D5814}" destId="{CF1B79D6-4C76-443A-B187-5A645BE39C87}" srcOrd="1" destOrd="0" presId="urn:microsoft.com/office/officeart/2005/8/layout/radial5"/>
    <dgm:cxn modelId="{E3771E08-E621-4544-8E55-E3F58BE24CB2}" type="presParOf" srcId="{CF1B79D6-4C76-443A-B187-5A645BE39C87}" destId="{0D7F7914-7E00-4622-8EE5-5D00831E17E4}" srcOrd="0" destOrd="0" presId="urn:microsoft.com/office/officeart/2005/8/layout/radial5"/>
    <dgm:cxn modelId="{BF7C58EF-8688-40CA-B050-63EB19731A3F}" type="presParOf" srcId="{F97F092C-1E41-4C90-A800-DAC57E0D5814}" destId="{F502E2CD-8E66-4C61-A28D-4C67541C99FF}" srcOrd="2" destOrd="0" presId="urn:microsoft.com/office/officeart/2005/8/layout/radial5"/>
    <dgm:cxn modelId="{FF6D9A36-6CA2-4A76-B70B-EAF59E45019E}" type="presParOf" srcId="{F97F092C-1E41-4C90-A800-DAC57E0D5814}" destId="{29121A61-7CB7-439F-9307-E51F0D85D0AF}" srcOrd="3" destOrd="0" presId="urn:microsoft.com/office/officeart/2005/8/layout/radial5"/>
    <dgm:cxn modelId="{5C31AC48-B967-4692-AFC3-74BBC9AA6741}" type="presParOf" srcId="{29121A61-7CB7-439F-9307-E51F0D85D0AF}" destId="{1E4194AF-80BB-4698-8BBF-0F8E3EA83B9B}" srcOrd="0" destOrd="0" presId="urn:microsoft.com/office/officeart/2005/8/layout/radial5"/>
    <dgm:cxn modelId="{A1DDC479-70FF-4AC1-83D4-6B6107806DEA}" type="presParOf" srcId="{F97F092C-1E41-4C90-A800-DAC57E0D5814}" destId="{28CE1183-070C-4837-B225-13A524B4F6CA}" srcOrd="4" destOrd="0" presId="urn:microsoft.com/office/officeart/2005/8/layout/radial5"/>
    <dgm:cxn modelId="{C55C3C33-704B-4574-8F8B-A78F81231234}" type="presParOf" srcId="{F97F092C-1E41-4C90-A800-DAC57E0D5814}" destId="{B42D2B35-D63F-4856-ABB8-CACA24204ACC}" srcOrd="5" destOrd="0" presId="urn:microsoft.com/office/officeart/2005/8/layout/radial5"/>
    <dgm:cxn modelId="{BA186D9A-9392-40F9-937D-1CE4F2B9849E}" type="presParOf" srcId="{B42D2B35-D63F-4856-ABB8-CACA24204ACC}" destId="{784770D7-2D70-40CC-9C98-E0E833CF291E}" srcOrd="0" destOrd="0" presId="urn:microsoft.com/office/officeart/2005/8/layout/radial5"/>
    <dgm:cxn modelId="{1C34BF11-4B3F-4FE3-A3F7-2D2C66924E95}" type="presParOf" srcId="{F97F092C-1E41-4C90-A800-DAC57E0D5814}" destId="{61026C71-5A69-49FF-A017-081B536CA308}" srcOrd="6" destOrd="0" presId="urn:microsoft.com/office/officeart/2005/8/layout/radial5"/>
    <dgm:cxn modelId="{75E0BE1C-15E0-4CCA-B224-F532A17CF651}" type="presParOf" srcId="{F97F092C-1E41-4C90-A800-DAC57E0D5814}" destId="{0867DBED-709F-49F8-85C4-B5DF4214A07A}" srcOrd="7" destOrd="0" presId="urn:microsoft.com/office/officeart/2005/8/layout/radial5"/>
    <dgm:cxn modelId="{EEBF137D-F394-43CB-9519-3B43CBF60D41}" type="presParOf" srcId="{0867DBED-709F-49F8-85C4-B5DF4214A07A}" destId="{5103D6D5-00D9-48E5-BABF-E0630C76E8FE}" srcOrd="0" destOrd="0" presId="urn:microsoft.com/office/officeart/2005/8/layout/radial5"/>
    <dgm:cxn modelId="{6C3EB157-4D57-4587-930F-F71C06BB8CCD}" type="presParOf" srcId="{F97F092C-1E41-4C90-A800-DAC57E0D5814}" destId="{768BD7D5-2A35-4F47-B260-96FAAD0CFE19}" srcOrd="8" destOrd="0" presId="urn:microsoft.com/office/officeart/2005/8/layout/radial5"/>
    <dgm:cxn modelId="{98A096B6-95C3-49B6-B24E-319B2A5E374E}" type="presParOf" srcId="{F97F092C-1E41-4C90-A800-DAC57E0D5814}" destId="{CF184187-C9EF-435F-9851-A84CC70B1132}" srcOrd="9" destOrd="0" presId="urn:microsoft.com/office/officeart/2005/8/layout/radial5"/>
    <dgm:cxn modelId="{C92776DB-5A32-47CF-8DEE-FA7487FBA8AD}" type="presParOf" srcId="{CF184187-C9EF-435F-9851-A84CC70B1132}" destId="{3318F070-1457-4B7C-8F13-12A6DBACEED8}" srcOrd="0" destOrd="0" presId="urn:microsoft.com/office/officeart/2005/8/layout/radial5"/>
    <dgm:cxn modelId="{277485A7-3B53-4D31-94CD-0D0F1E2BF559}" type="presParOf" srcId="{F97F092C-1E41-4C90-A800-DAC57E0D5814}" destId="{70484518-69AD-48B6-A5EF-C9116465AFFA}" srcOrd="10" destOrd="0" presId="urn:microsoft.com/office/officeart/2005/8/layout/radial5"/>
    <dgm:cxn modelId="{6503E7DA-7018-41B3-B280-C1F9E9CE3A54}" type="presParOf" srcId="{F97F092C-1E41-4C90-A800-DAC57E0D5814}" destId="{26D1A5CC-4C95-4752-800F-265BCBDDCDF9}" srcOrd="11" destOrd="0" presId="urn:microsoft.com/office/officeart/2005/8/layout/radial5"/>
    <dgm:cxn modelId="{8986F467-59DE-4F06-A5F9-1D866A8ADF47}" type="presParOf" srcId="{26D1A5CC-4C95-4752-800F-265BCBDDCDF9}" destId="{EB86340F-9F32-4199-90BC-D11DE0F5F4BC}" srcOrd="0" destOrd="0" presId="urn:microsoft.com/office/officeart/2005/8/layout/radial5"/>
    <dgm:cxn modelId="{DB11E120-CCB2-4B10-BC3C-6F72B7D9B787}" type="presParOf" srcId="{F97F092C-1E41-4C90-A800-DAC57E0D5814}" destId="{9B304775-491B-4CCC-8A69-CD25A9E17D43}" srcOrd="12" destOrd="0" presId="urn:microsoft.com/office/officeart/2005/8/layout/radial5"/>
    <dgm:cxn modelId="{F87A6115-B4D2-4543-AADA-F718DD9035C1}" type="presParOf" srcId="{F97F092C-1E41-4C90-A800-DAC57E0D5814}" destId="{306CF601-3479-4823-87D7-1FFAE783F4AB}" srcOrd="13" destOrd="0" presId="urn:microsoft.com/office/officeart/2005/8/layout/radial5"/>
    <dgm:cxn modelId="{C5DDCBCC-2AD6-401B-9561-CE5F14C2B883}" type="presParOf" srcId="{306CF601-3479-4823-87D7-1FFAE783F4AB}" destId="{E60125AE-155D-471D-BD4C-6DFB4111EA9D}" srcOrd="0" destOrd="0" presId="urn:microsoft.com/office/officeart/2005/8/layout/radial5"/>
    <dgm:cxn modelId="{185E1D18-AC16-4DBC-B4CC-7A9FD2FD4170}" type="presParOf" srcId="{F97F092C-1E41-4C90-A800-DAC57E0D5814}" destId="{9647C74D-2992-425E-BD32-A139A1900538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5FB2AB-F24F-4CA7-B56C-DDC3646A32CD}">
      <dsp:nvSpPr>
        <dsp:cNvPr id="0" name=""/>
        <dsp:cNvSpPr/>
      </dsp:nvSpPr>
      <dsp:spPr>
        <a:xfrm>
          <a:off x="46360" y="0"/>
          <a:ext cx="5486438" cy="722952"/>
        </a:xfrm>
        <a:prstGeom prst="roundRect">
          <a:avLst>
            <a:gd name="adj" fmla="val 10000"/>
          </a:avLst>
        </a:prstGeom>
        <a:solidFill>
          <a:schemeClr val="lt1"/>
        </a:solidFill>
        <a:ln w="15875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accent6">
                  <a:lumMod val="50000"/>
                </a:schemeClr>
              </a:solidFill>
            </a:rPr>
            <a:t>формирование готовности обучающихся к саморазвитию и непрерывному образованию </a:t>
          </a:r>
          <a:endParaRPr lang="ru-RU" sz="20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67535" y="21175"/>
        <a:ext cx="4645225" cy="680602"/>
      </dsp:txXfrm>
    </dsp:sp>
    <dsp:sp modelId="{358E909B-018A-4449-AD5D-489391B6BD8C}">
      <dsp:nvSpPr>
        <dsp:cNvPr id="0" name=""/>
        <dsp:cNvSpPr/>
      </dsp:nvSpPr>
      <dsp:spPr>
        <a:xfrm>
          <a:off x="459489" y="854398"/>
          <a:ext cx="5486438" cy="722952"/>
        </a:xfrm>
        <a:prstGeom prst="roundRect">
          <a:avLst>
            <a:gd name="adj" fmla="val 10000"/>
          </a:avLst>
        </a:prstGeom>
        <a:solidFill>
          <a:schemeClr val="lt1"/>
        </a:solidFill>
        <a:ln w="15875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accent6">
                  <a:lumMod val="50000"/>
                </a:schemeClr>
              </a:solidFill>
            </a:rPr>
            <a:t>проектирование и конструирование развивающей образовательной среды </a:t>
          </a:r>
          <a:endParaRPr lang="ru-RU" sz="2000" b="1" i="1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480664" y="875573"/>
        <a:ext cx="4514680" cy="680602"/>
      </dsp:txXfrm>
    </dsp:sp>
    <dsp:sp modelId="{AED808A3-BB0C-46DA-9D3A-9DAB9F714CD0}">
      <dsp:nvSpPr>
        <dsp:cNvPr id="0" name=""/>
        <dsp:cNvSpPr/>
      </dsp:nvSpPr>
      <dsp:spPr>
        <a:xfrm>
          <a:off x="941088" y="1631484"/>
          <a:ext cx="5486438" cy="722952"/>
        </a:xfrm>
        <a:prstGeom prst="roundRect">
          <a:avLst>
            <a:gd name="adj" fmla="val 10000"/>
          </a:avLst>
        </a:prstGeom>
        <a:solidFill>
          <a:schemeClr val="lt1"/>
        </a:solidFill>
        <a:ln w="15875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accent6">
                  <a:lumMod val="50000"/>
                </a:schemeClr>
              </a:solidFill>
            </a:rPr>
            <a:t>активная учебно-познавательная деятельность обучающихся </a:t>
          </a:r>
          <a:endParaRPr lang="ru-RU" sz="20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962263" y="1652659"/>
        <a:ext cx="4521538" cy="680602"/>
      </dsp:txXfrm>
    </dsp:sp>
    <dsp:sp modelId="{C362AAB7-D3B1-442A-884C-EBB44645DA2E}">
      <dsp:nvSpPr>
        <dsp:cNvPr id="0" name=""/>
        <dsp:cNvSpPr/>
      </dsp:nvSpPr>
      <dsp:spPr>
        <a:xfrm>
          <a:off x="1357344" y="2500327"/>
          <a:ext cx="5486438" cy="722952"/>
        </a:xfrm>
        <a:prstGeom prst="roundRect">
          <a:avLst>
            <a:gd name="adj" fmla="val 10000"/>
          </a:avLst>
        </a:prstGeom>
        <a:solidFill>
          <a:schemeClr val="lt1"/>
        </a:solidFill>
        <a:ln w="15875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accent6">
                  <a:lumMod val="50000"/>
                </a:schemeClr>
              </a:solidFill>
            </a:rPr>
            <a:t>построение образовательного процесса с учётом особенностей обучающихся</a:t>
          </a:r>
          <a:endParaRPr lang="ru-RU" sz="2000" b="1" i="1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1378519" y="2521502"/>
        <a:ext cx="4514680" cy="680602"/>
      </dsp:txXfrm>
    </dsp:sp>
    <dsp:sp modelId="{CBD14E9E-E335-44C8-B074-FB24197E0628}">
      <dsp:nvSpPr>
        <dsp:cNvPr id="0" name=""/>
        <dsp:cNvSpPr/>
      </dsp:nvSpPr>
      <dsp:spPr>
        <a:xfrm>
          <a:off x="5000659" y="500065"/>
          <a:ext cx="469919" cy="469919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lumMod val="40000"/>
            <a:lumOff val="60000"/>
          </a:schemeClr>
        </a:solidFill>
        <a:ln w="15875" cap="flat" cmpd="sng" algn="ctr">
          <a:solidFill>
            <a:schemeClr val="accent3">
              <a:shade val="50000"/>
              <a:shade val="75000"/>
              <a:satMod val="125000"/>
              <a:lumMod val="75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>
        <a:off x="5106391" y="500065"/>
        <a:ext cx="258455" cy="353614"/>
      </dsp:txXfrm>
    </dsp:sp>
    <dsp:sp modelId="{8F825BA4-1F93-4025-A8B7-AE537F725753}">
      <dsp:nvSpPr>
        <dsp:cNvPr id="0" name=""/>
        <dsp:cNvSpPr/>
      </dsp:nvSpPr>
      <dsp:spPr>
        <a:xfrm>
          <a:off x="5476008" y="1408114"/>
          <a:ext cx="469919" cy="469919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lumMod val="40000"/>
            <a:lumOff val="60000"/>
          </a:schemeClr>
        </a:solidFill>
        <a:ln w="15875" cap="flat" cmpd="sng" algn="ctr">
          <a:solidFill>
            <a:schemeClr val="accent3">
              <a:shade val="50000"/>
              <a:shade val="75000"/>
              <a:satMod val="125000"/>
              <a:lumMod val="75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>
        <a:off x="5581740" y="1408114"/>
        <a:ext cx="258455" cy="353614"/>
      </dsp:txXfrm>
    </dsp:sp>
    <dsp:sp modelId="{70B0B5B2-1DDE-4FF2-9A13-FDC4B58EA96B}">
      <dsp:nvSpPr>
        <dsp:cNvPr id="0" name=""/>
        <dsp:cNvSpPr/>
      </dsp:nvSpPr>
      <dsp:spPr>
        <a:xfrm>
          <a:off x="5928639" y="2262512"/>
          <a:ext cx="469919" cy="469919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lumMod val="40000"/>
            <a:lumOff val="60000"/>
          </a:schemeClr>
        </a:solidFill>
        <a:ln w="15875" cap="flat" cmpd="sng" algn="ctr">
          <a:solidFill>
            <a:schemeClr val="accent3">
              <a:shade val="50000"/>
              <a:shade val="75000"/>
              <a:satMod val="125000"/>
              <a:lumMod val="75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>
        <a:off x="6034371" y="2262512"/>
        <a:ext cx="258455" cy="3536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A73051-4AAF-4828-BDED-53EC73247C03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C6EED0-29A4-41EE-82D7-8DD99F06CC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87992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36E75A-F0D6-4CCC-A66B-33F971EAF051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8FDA99-B9E8-49B1-85A1-0D2569A579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782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23F76EC-D9FB-4E6A-9973-AE19ED2E5825}" type="slidenum">
              <a:rPr lang="ru-RU" sz="1200"/>
              <a:pPr algn="r"/>
              <a:t>6</a:t>
            </a:fld>
            <a:endParaRPr lang="ru-RU" sz="1200"/>
          </a:p>
        </p:txBody>
      </p:sp>
      <p:sp>
        <p:nvSpPr>
          <p:cNvPr id="192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25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/>
          <p:cNvSpPr txBox="1">
            <a:spLocks noChangeArrowheads="1" noChangeShapeType="1"/>
          </p:cNvSpPr>
          <p:nvPr/>
        </p:nvSpPr>
        <p:spPr bwMode="auto">
          <a:xfrm>
            <a:off x="899592" y="755795"/>
            <a:ext cx="7219228" cy="3528392"/>
          </a:xfrm>
          <a:prstGeom prst="rect">
            <a:avLst/>
          </a:prstGeom>
          <a:solidFill>
            <a:schemeClr val="bg2"/>
          </a:solidFill>
          <a:ln>
            <a:noFill/>
            <a:headEnd/>
            <a:tailEnd/>
          </a:ln>
          <a:scene3d>
            <a:camera prst="perspectiveFront"/>
            <a:lightRig rig="threePt" dir="t"/>
          </a:scene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"/>
              </a:spcAft>
              <a:buClrTx/>
              <a:buSzTx/>
              <a:buFontTx/>
              <a:buNone/>
              <a:tabLst/>
            </a:pPr>
            <a:endParaRPr kumimoji="0" lang="ru-RU" sz="4400" b="1" i="1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"/>
              </a:spcAft>
              <a:buClrTx/>
              <a:buSzTx/>
              <a:buFontTx/>
              <a:buNone/>
              <a:tabLst/>
            </a:pPr>
            <a:r>
              <a:rPr kumimoji="0" lang="en-US" sz="44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+mj-lt"/>
                <a:cs typeface="Arial" pitchFamily="34" charset="0"/>
              </a:rPr>
              <a:t>«</a:t>
            </a:r>
            <a:r>
              <a:rPr lang="ru-RU" sz="4400" b="1" i="1" dirty="0" smtClean="0">
                <a:solidFill>
                  <a:schemeClr val="accent6">
                    <a:lumMod val="50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Педагогические </a:t>
            </a: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Lucida Sans Unicode" panose="020B0602030504020204" pitchFamily="34" charset="0"/>
                <a:cs typeface="Lucida Sans Unicode" panose="020B0602030504020204" pitchFamily="34" charset="0"/>
              </a:rPr>
              <a:t> технологии</a:t>
            </a:r>
            <a:endParaRPr lang="ru-RU" sz="4400" b="1" i="1" dirty="0" smtClean="0">
              <a:solidFill>
                <a:schemeClr val="accent6">
                  <a:lumMod val="50000"/>
                </a:schemeClr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Lucida Sans Unicode" panose="020B0602030504020204" pitchFamily="34" charset="0"/>
                <a:cs typeface="Lucida Sans Unicode" panose="020B0602030504020204" pitchFamily="34" charset="0"/>
              </a:rPr>
              <a:t> </a:t>
            </a:r>
            <a:r>
              <a:rPr lang="ru-RU" sz="4400" b="1" i="1" dirty="0" smtClean="0">
                <a:solidFill>
                  <a:schemeClr val="accent6">
                    <a:lumMod val="50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реализующие системно-</a:t>
            </a:r>
            <a:r>
              <a:rPr lang="ru-RU" sz="4400" b="1" i="1" dirty="0" err="1" smtClean="0">
                <a:solidFill>
                  <a:schemeClr val="accent6">
                    <a:lumMod val="50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деятельностный</a:t>
            </a:r>
            <a:r>
              <a:rPr lang="ru-RU" sz="4400" b="1" i="1" dirty="0" smtClean="0">
                <a:solidFill>
                  <a:schemeClr val="accent6">
                    <a:lumMod val="50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 подход</a:t>
            </a:r>
            <a:r>
              <a:rPr kumimoji="0" lang="en-US" sz="44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Lucida Sans Unicode" panose="020B0602030504020204" pitchFamily="34" charset="0"/>
                <a:cs typeface="Lucida Sans Unicode" panose="020B0602030504020204" pitchFamily="34" charset="0"/>
              </a:rPr>
              <a:t>»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6387" name="Text Box 3"/>
          <p:cNvSpPr txBox="1">
            <a:spLocks noChangeArrowheads="1" noChangeShapeType="1"/>
          </p:cNvSpPr>
          <p:nvPr/>
        </p:nvSpPr>
        <p:spPr bwMode="auto">
          <a:xfrm>
            <a:off x="3347865" y="4437112"/>
            <a:ext cx="5796136" cy="864096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  <a:effectLst/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Курбанова Марина Николаевна, учитель высшей квалификационной категории  МБОУ «Гимназия №52»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"/>
              </a:spcAft>
              <a:buClrTx/>
              <a:buSzTx/>
              <a:buFontTx/>
              <a:buNone/>
              <a:tabLst/>
            </a:pPr>
            <a:endParaRPr lang="ru-RU" sz="2800" b="1" i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"/>
              </a:spcAft>
              <a:buClrTx/>
              <a:buSzTx/>
              <a:buFontTx/>
              <a:buNone/>
              <a:tabLst/>
            </a:pPr>
            <a:endParaRPr lang="ru-RU" sz="2800" b="1" i="1" baseline="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28596" y="285728"/>
            <a:ext cx="8458200" cy="71438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85786" y="1142984"/>
            <a:ext cx="67151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100"/>
              </a:spcAft>
            </a:pPr>
            <a:r>
              <a:rPr lang="ru-RU" sz="4400" b="1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 </a:t>
            </a:r>
            <a:endParaRPr lang="ru-RU" sz="4400" dirty="0" smtClean="0">
              <a:solidFill>
                <a:schemeClr val="accent3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730734" y="5991553"/>
            <a:ext cx="13725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ts val="100"/>
              </a:spcAft>
            </a:pP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2016 г.</a:t>
            </a:r>
            <a:endParaRPr lang="ru-RU" sz="28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/>
          <p:cNvSpPr txBox="1">
            <a:spLocks/>
          </p:cNvSpPr>
          <p:nvPr/>
        </p:nvSpPr>
        <p:spPr>
          <a:xfrm>
            <a:off x="285720" y="1500174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03976" y="548680"/>
            <a:ext cx="8615362" cy="785818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информационно-коммуникационные технологии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75410" y="1700808"/>
            <a:ext cx="807249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i="1" dirty="0" smtClean="0">
                <a:solidFill>
                  <a:srgbClr val="7030A0"/>
                </a:solidFill>
                <a:latin typeface="+mj-lt"/>
              </a:rPr>
              <a:t>это понятие, описывающее различные методы, способы и алгоритмы сбора, хранения, обработки, представления и передачи информации.</a:t>
            </a:r>
            <a:br>
              <a:rPr lang="ru-RU" sz="2800" b="1" i="1" dirty="0" smtClean="0">
                <a:solidFill>
                  <a:srgbClr val="7030A0"/>
                </a:solidFill>
                <a:latin typeface="+mj-lt"/>
              </a:rPr>
            </a:br>
            <a:endParaRPr lang="ru-RU" sz="2800" b="1" i="1" dirty="0">
              <a:solidFill>
                <a:srgbClr val="7030A0"/>
              </a:solidFill>
              <a:latin typeface="+mj-lt"/>
            </a:endParaRPr>
          </a:p>
        </p:txBody>
      </p:sp>
      <p:pic>
        <p:nvPicPr>
          <p:cNvPr id="12" name="Picture 4" descr="http://im4-tub-kz.yandex.net/i?id=204700379-16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929066"/>
            <a:ext cx="2143140" cy="19739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3643306" y="3786190"/>
            <a:ext cx="4572000" cy="2031325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scene3d>
            <a:camera prst="perspectiveAbove"/>
            <a:lightRig rig="threePt" dir="t"/>
          </a:scene3d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ПРЕИМУЩЕСТВА</a:t>
            </a:r>
          </a:p>
          <a:p>
            <a:pPr algn="just">
              <a:buFont typeface="Arial" charset="0"/>
              <a:buChar char="-"/>
            </a:pPr>
            <a:r>
              <a:rPr lang="ru-RU" b="1" i="1" dirty="0" smtClean="0">
                <a:latin typeface="Arial Narrow" pitchFamily="34" charset="0"/>
              </a:rPr>
              <a:t>разнообразие форм учебной деятельности;</a:t>
            </a:r>
          </a:p>
          <a:p>
            <a:pPr algn="just">
              <a:buFont typeface="Arial" charset="0"/>
              <a:buChar char="-"/>
            </a:pPr>
            <a:r>
              <a:rPr lang="ru-RU" b="1" i="1" dirty="0" smtClean="0">
                <a:latin typeface="Arial Narrow" pitchFamily="34" charset="0"/>
              </a:rPr>
              <a:t>комфортность работы с материалом;</a:t>
            </a:r>
          </a:p>
          <a:p>
            <a:pPr algn="just">
              <a:buFont typeface="Arial" charset="0"/>
              <a:buChar char="-"/>
            </a:pPr>
            <a:r>
              <a:rPr lang="ru-RU" b="1" i="1" dirty="0" smtClean="0">
                <a:latin typeface="Arial Narrow" pitchFamily="34" charset="0"/>
              </a:rPr>
              <a:t>повышение мотивации обучения;</a:t>
            </a:r>
          </a:p>
          <a:p>
            <a:pPr algn="just">
              <a:buFont typeface="Arial" charset="0"/>
              <a:buChar char="-"/>
            </a:pPr>
            <a:r>
              <a:rPr lang="ru-RU" b="1" i="1" dirty="0" smtClean="0">
                <a:latin typeface="Arial Narrow" pitchFamily="34" charset="0"/>
              </a:rPr>
              <a:t>усиление наглядности урока;</a:t>
            </a:r>
          </a:p>
          <a:p>
            <a:pPr algn="just">
              <a:buFont typeface="Arial" charset="0"/>
              <a:buChar char="-"/>
            </a:pPr>
            <a:r>
              <a:rPr lang="ru-RU" b="1" i="1" dirty="0" smtClean="0">
                <a:latin typeface="Arial Narrow" pitchFamily="34" charset="0"/>
              </a:rPr>
              <a:t>эффективность усвоения материала;</a:t>
            </a:r>
          </a:p>
          <a:p>
            <a:pPr algn="just">
              <a:buFont typeface="Arial" charset="0"/>
              <a:buChar char="-"/>
            </a:pPr>
            <a:r>
              <a:rPr lang="ru-RU" b="1" i="1" dirty="0" smtClean="0">
                <a:latin typeface="Arial Narrow" pitchFamily="34" charset="0"/>
              </a:rPr>
              <a:t>оптимизация учебного процесса.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одержимое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2766108"/>
              </p:ext>
            </p:extLst>
          </p:nvPr>
        </p:nvGraphicFramePr>
        <p:xfrm>
          <a:off x="857224" y="428604"/>
          <a:ext cx="7643866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3065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475656" y="1556388"/>
            <a:ext cx="7200800" cy="3528392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  <a:defRPr/>
            </a:pPr>
            <a:r>
              <a:rPr lang="ru-RU" sz="3600" b="1" i="1" dirty="0">
                <a:solidFill>
                  <a:srgbClr val="7030A0"/>
                </a:solidFill>
              </a:rPr>
              <a:t>Игра </a:t>
            </a:r>
            <a:r>
              <a:rPr lang="ru-RU" sz="3600" b="1" i="1" dirty="0" smtClean="0">
                <a:solidFill>
                  <a:srgbClr val="7030A0"/>
                </a:solidFill>
              </a:rPr>
              <a:t>- </a:t>
            </a:r>
            <a:r>
              <a:rPr lang="ru-RU" sz="3600" b="1" i="1" dirty="0">
                <a:solidFill>
                  <a:srgbClr val="7030A0"/>
                </a:solidFill>
              </a:rPr>
              <a:t>это огромное светлое окно, через которое в духовный мир ребенка вливается живительный поток представлений, понятий об  окружающем мире.      </a:t>
            </a:r>
          </a:p>
          <a:p>
            <a:pPr>
              <a:lnSpc>
                <a:spcPct val="90000"/>
              </a:lnSpc>
              <a:defRPr/>
            </a:pPr>
            <a:r>
              <a:rPr lang="ru-RU" sz="3600" b="1" i="1" dirty="0">
                <a:solidFill>
                  <a:srgbClr val="7030A0"/>
                </a:solidFill>
              </a:rPr>
              <a:t>                      В.А. Сухомлинский</a:t>
            </a:r>
          </a:p>
          <a:p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971600" y="476673"/>
            <a:ext cx="7175351" cy="936103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000" i="1" dirty="0" smtClean="0">
                <a:solidFill>
                  <a:schemeClr val="accent1">
                    <a:lumMod val="50000"/>
                  </a:schemeClr>
                </a:solidFill>
              </a:rPr>
              <a:t>ИГРОВЫЕ ТЕХНОЛОГИИ</a:t>
            </a:r>
            <a:endParaRPr lang="ru-RU" sz="40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40" descr="baby1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982" y="4077072"/>
            <a:ext cx="2011745" cy="2552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024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55576" y="1340768"/>
            <a:ext cx="7920880" cy="4752528"/>
          </a:xfrm>
        </p:spPr>
        <p:txBody>
          <a:bodyPr>
            <a:normAutofit fontScale="92500"/>
          </a:bodyPr>
          <a:lstStyle/>
          <a:p>
            <a:r>
              <a:rPr lang="ru-RU" sz="2000" b="1" i="1" dirty="0">
                <a:solidFill>
                  <a:srgbClr val="7030A0"/>
                </a:solidFill>
              </a:rPr>
              <a:t>1) Игра – эффективное средство воспитания познавательных интересов и активизации деятельности учащихся.</a:t>
            </a:r>
            <a:br>
              <a:rPr lang="ru-RU" sz="2000" b="1" i="1" dirty="0">
                <a:solidFill>
                  <a:srgbClr val="7030A0"/>
                </a:solidFill>
              </a:rPr>
            </a:br>
            <a:r>
              <a:rPr lang="ru-RU" sz="2000" b="1" i="1" dirty="0">
                <a:solidFill>
                  <a:srgbClr val="7030A0"/>
                </a:solidFill>
              </a:rPr>
              <a:t>2)  Правильно организованная с учетом специфики материала игра тренирует память, помогает учащимся выработать речевые умения и навыки.</a:t>
            </a:r>
            <a:br>
              <a:rPr lang="ru-RU" sz="2000" b="1" i="1" dirty="0">
                <a:solidFill>
                  <a:srgbClr val="7030A0"/>
                </a:solidFill>
              </a:rPr>
            </a:br>
            <a:r>
              <a:rPr lang="ru-RU" sz="2000" b="1" i="1" dirty="0">
                <a:solidFill>
                  <a:srgbClr val="7030A0"/>
                </a:solidFill>
              </a:rPr>
              <a:t>3)  Игра стимулирует умственную деятельность учащихся, развивает внимание и познавательный интерес к предмету.</a:t>
            </a:r>
            <a:br>
              <a:rPr lang="ru-RU" sz="2000" b="1" i="1" dirty="0">
                <a:solidFill>
                  <a:srgbClr val="7030A0"/>
                </a:solidFill>
              </a:rPr>
            </a:br>
            <a:r>
              <a:rPr lang="ru-RU" sz="2000" b="1" i="1" dirty="0">
                <a:solidFill>
                  <a:srgbClr val="7030A0"/>
                </a:solidFill>
              </a:rPr>
              <a:t>4) Игра – один из предметов преодоления пассивности учеников.</a:t>
            </a:r>
            <a:br>
              <a:rPr lang="ru-RU" sz="2000" b="1" i="1" dirty="0">
                <a:solidFill>
                  <a:srgbClr val="7030A0"/>
                </a:solidFill>
              </a:rPr>
            </a:br>
            <a:r>
              <a:rPr lang="ru-RU" sz="2000" b="1" i="1" dirty="0">
                <a:solidFill>
                  <a:srgbClr val="7030A0"/>
                </a:solidFill>
              </a:rPr>
              <a:t>5) В составе команды каждый ученик несет ответственность за весь коллектив, каждый заинтересован в лучшем результате своей команды, каждый стремится как можно быстрее и успешнее справиться с заданием. Таким образом, соревнование способствует усилению работоспособности всех учащихся.</a:t>
            </a:r>
            <a:br>
              <a:rPr lang="ru-RU" sz="2000" b="1" i="1" dirty="0">
                <a:solidFill>
                  <a:srgbClr val="7030A0"/>
                </a:solidFill>
              </a:rPr>
            </a:b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39552" y="332657"/>
            <a:ext cx="7992888" cy="1080120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000" i="1" kern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Rod" panose="02030509050101010101" pitchFamily="49" charset="-79"/>
              </a:rPr>
              <a:t>Игра как средство </a:t>
            </a:r>
            <a:r>
              <a:rPr lang="ru-RU" sz="4000" i="1" kern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Rod" panose="02030509050101010101" pitchFamily="49" charset="-79"/>
              </a:rPr>
              <a:t>обучения</a:t>
            </a:r>
            <a:r>
              <a:rPr lang="ru-RU" sz="4000" b="0" kern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Rod" panose="02030509050101010101" pitchFamily="49" charset="-79"/>
              </a:rPr>
              <a:t/>
            </a:r>
            <a:br>
              <a:rPr lang="ru-RU" sz="4000" b="0" kern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Rod" panose="02030509050101010101" pitchFamily="49" charset="-79"/>
              </a:rPr>
            </a:br>
            <a:endParaRPr lang="ru-RU" sz="4000" dirty="0">
              <a:solidFill>
                <a:schemeClr val="accent1">
                  <a:lumMod val="50000"/>
                </a:schemeClr>
              </a:solidFill>
              <a:cs typeface="Rod" panose="02030509050101010101" pitchFamily="49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7394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611560" y="1412776"/>
            <a:ext cx="7992888" cy="468052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        Необходимость </a:t>
            </a:r>
            <a:r>
              <a:rPr lang="ru-RU" b="1" i="1" dirty="0">
                <a:solidFill>
                  <a:srgbClr val="7030A0"/>
                </a:solidFill>
              </a:rPr>
              <a:t>введения в образовательную практику уровневой дифференциации обусловлена тем, что в условиях большого объёма учебной информации возникла проблема перегрузки школьников. В такой ситуации обучать всех школьников на одном высоком уровне практически невозможно, тем более что он является часто недостижимым для многих учащихся. А это означает появление у большинства из них отрицательной направленности к образовательному процессу в целом.</a:t>
            </a:r>
          </a:p>
          <a:p>
            <a:pPr algn="just"/>
            <a:r>
              <a:rPr lang="ru-RU" b="1" i="1" dirty="0">
                <a:solidFill>
                  <a:srgbClr val="7030A0"/>
                </a:solidFill>
              </a:rPr>
              <a:t>	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</a:rPr>
              <a:t>  Цель технологии </a:t>
            </a:r>
            <a:r>
              <a:rPr lang="ru-RU" b="1" i="1" dirty="0" err="1">
                <a:solidFill>
                  <a:schemeClr val="accent6">
                    <a:lumMod val="75000"/>
                  </a:schemeClr>
                </a:solidFill>
              </a:rPr>
              <a:t>разноуровневого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</a:rPr>
              <a:t> обучения: </a:t>
            </a:r>
            <a:r>
              <a:rPr lang="ru-RU" b="1" i="1" dirty="0">
                <a:solidFill>
                  <a:srgbClr val="7030A0"/>
                </a:solidFill>
              </a:rPr>
              <a:t>обеспечить усвоение учебного материала каждым учеником в зоне его ближайшего развития на основе особенностей его субъективного опыта.</a:t>
            </a:r>
          </a:p>
          <a:p>
            <a:pPr algn="just"/>
            <a:r>
              <a:rPr lang="ru-RU" b="1" i="1" dirty="0">
                <a:solidFill>
                  <a:srgbClr val="7030A0"/>
                </a:solidFill>
              </a:rPr>
              <a:t>	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</a:rPr>
              <a:t>Исходные научные идеи: </a:t>
            </a:r>
            <a:r>
              <a:rPr lang="ru-RU" b="1" i="1" dirty="0">
                <a:solidFill>
                  <a:srgbClr val="7030A0"/>
                </a:solidFill>
              </a:rPr>
              <a:t>уровневое обучение предоставляет шанс каждому ребёнку организовать своё обучение таким образом, чтобы максимально использовать свои возможности, прежде всего учебные.</a:t>
            </a:r>
          </a:p>
          <a:p>
            <a:pPr algn="just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79512" y="548681"/>
            <a:ext cx="8640960" cy="936104"/>
          </a:xfrm>
        </p:spPr>
        <p:txBody>
          <a:bodyPr/>
          <a:lstStyle/>
          <a:p>
            <a:pPr marL="182880" indent="0">
              <a:buNone/>
            </a:pPr>
            <a:r>
              <a:rPr lang="ru-RU" sz="2800" i="1" dirty="0" smtClean="0">
                <a:solidFill>
                  <a:schemeClr val="accent2">
                    <a:lumMod val="50000"/>
                  </a:schemeClr>
                </a:solidFill>
              </a:rPr>
              <a:t>ТЕХНОЛОГИЯ РАЗНОУРОВНЕВОГО ОБУЧЕНИЯ</a:t>
            </a:r>
            <a:endParaRPr lang="ru-RU" sz="2800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2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611560" y="1844824"/>
            <a:ext cx="8136904" cy="4320480"/>
          </a:xfrm>
        </p:spPr>
        <p:txBody>
          <a:bodyPr/>
          <a:lstStyle/>
          <a:p>
            <a:pPr algn="just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Цель:</a:t>
            </a:r>
            <a:r>
              <a:rPr lang="ru-RU" b="1" i="1" dirty="0" smtClean="0"/>
              <a:t> </a:t>
            </a:r>
            <a:r>
              <a:rPr lang="ru-RU" b="1" i="1" dirty="0" smtClean="0">
                <a:solidFill>
                  <a:srgbClr val="7030A0"/>
                </a:solidFill>
              </a:rPr>
              <a:t>помочь </a:t>
            </a:r>
            <a:r>
              <a:rPr lang="ru-RU" b="1" i="1" dirty="0">
                <a:solidFill>
                  <a:srgbClr val="7030A0"/>
                </a:solidFill>
              </a:rPr>
              <a:t>школьнику в самореализации в качестве личности, ориентированной на успех, обладающей социально необходимыми качествами культурного человека и гражданина.</a:t>
            </a:r>
          </a:p>
          <a:p>
            <a:pPr algn="just"/>
            <a:r>
              <a:rPr lang="ru-RU" altLang="ru-RU" b="1" i="1" dirty="0" smtClean="0">
                <a:solidFill>
                  <a:schemeClr val="accent6">
                    <a:lumMod val="75000"/>
                  </a:schemeClr>
                </a:solidFill>
              </a:rPr>
              <a:t>Виды портфолио:</a:t>
            </a:r>
          </a:p>
          <a:p>
            <a:pPr algn="just"/>
            <a:r>
              <a:rPr lang="ru-RU" altLang="ru-RU" b="1" i="1" dirty="0" smtClean="0">
                <a:solidFill>
                  <a:srgbClr val="7030A0"/>
                </a:solidFill>
              </a:rPr>
              <a:t>- портфолио </a:t>
            </a:r>
            <a:r>
              <a:rPr lang="ru-RU" altLang="ru-RU" b="1" i="1" dirty="0">
                <a:solidFill>
                  <a:srgbClr val="7030A0"/>
                </a:solidFill>
              </a:rPr>
              <a:t>внешних достижений (портфолио документов, творческих работ)</a:t>
            </a:r>
          </a:p>
          <a:p>
            <a:pPr algn="just"/>
            <a:r>
              <a:rPr lang="ru-RU" altLang="ru-RU" b="1" i="1" dirty="0" smtClean="0">
                <a:solidFill>
                  <a:srgbClr val="7030A0"/>
                </a:solidFill>
              </a:rPr>
              <a:t>- портфолио </a:t>
            </a:r>
            <a:r>
              <a:rPr lang="ru-RU" altLang="ru-RU" b="1" i="1" dirty="0">
                <a:solidFill>
                  <a:srgbClr val="7030A0"/>
                </a:solidFill>
              </a:rPr>
              <a:t>личностного развития (фиксация шагов на пути реализации выбранных ориентиров личностного роста)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23528" y="404665"/>
            <a:ext cx="8424936" cy="1368152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200" i="1" dirty="0" smtClean="0">
                <a:solidFill>
                  <a:schemeClr val="accent2">
                    <a:lumMod val="50000"/>
                  </a:schemeClr>
                </a:solidFill>
              </a:rPr>
              <a:t>СИСТЕМА ИННОВАЦИОННОЙ ОЦЕНКИ (ПОРТФОЛИО)</a:t>
            </a:r>
            <a:endParaRPr lang="ru-RU" sz="3200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30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23528" y="1196752"/>
            <a:ext cx="8496944" cy="511256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     </a:t>
            </a:r>
            <a:r>
              <a:rPr lang="ru-RU" sz="2400" b="1" i="1" u="sng" dirty="0" smtClean="0">
                <a:solidFill>
                  <a:schemeClr val="accent6">
                    <a:lumMod val="75000"/>
                  </a:schemeClr>
                </a:solidFill>
              </a:rPr>
              <a:t>Проект-</a:t>
            </a:r>
            <a:r>
              <a:rPr lang="ru-RU" sz="2400" b="1" i="1" dirty="0" smtClean="0">
                <a:solidFill>
                  <a:srgbClr val="7030A0"/>
                </a:solidFill>
              </a:rPr>
              <a:t> </a:t>
            </a:r>
            <a:r>
              <a:rPr lang="ru-RU" sz="2400" b="1" i="1" dirty="0">
                <a:solidFill>
                  <a:srgbClr val="7030A0"/>
                </a:solidFill>
              </a:rPr>
              <a:t>это буквально «нечто брошенное, пущенное вперед». В рамках процесса обучения проектный метод можно определить, как образовательную технологию, нацеленную на приобретение учащимися новых знаний на основе реальной жизненной практики, формирование у школьников специфических умений и навыков, посредством системной организации проблемно-ориентированного поиска. Проект- это «обучение через делание». (Дж. </a:t>
            </a:r>
            <a:r>
              <a:rPr lang="ru-RU" sz="2400" b="1" i="1" dirty="0" err="1">
                <a:solidFill>
                  <a:srgbClr val="7030A0"/>
                </a:solidFill>
              </a:rPr>
              <a:t>Дьюи</a:t>
            </a:r>
            <a:r>
              <a:rPr lang="ru-RU" sz="2400" b="1" i="1" dirty="0" smtClean="0">
                <a:solidFill>
                  <a:srgbClr val="7030A0"/>
                </a:solidFill>
              </a:rPr>
              <a:t>)</a:t>
            </a:r>
          </a:p>
          <a:p>
            <a:pPr algn="just"/>
            <a:r>
              <a:rPr lang="ru-RU" sz="2400" b="1" i="1" u="sng" dirty="0" smtClean="0">
                <a:solidFill>
                  <a:schemeClr val="accent6">
                    <a:lumMod val="75000"/>
                  </a:schemeClr>
                </a:solidFill>
              </a:rPr>
              <a:t>Составляющие проекта – </a:t>
            </a:r>
            <a:r>
              <a:rPr lang="ru-RU" sz="2400" b="1" i="1" dirty="0" smtClean="0">
                <a:solidFill>
                  <a:srgbClr val="7030A0"/>
                </a:solidFill>
              </a:rPr>
              <a:t>проблема, </a:t>
            </a:r>
          </a:p>
          <a:p>
            <a:pPr algn="just"/>
            <a:r>
              <a:rPr lang="ru-RU" sz="2400" b="1" i="1" dirty="0" smtClean="0">
                <a:solidFill>
                  <a:srgbClr val="7030A0"/>
                </a:solidFill>
              </a:rPr>
              <a:t>проектирование, поиск, продукт, </a:t>
            </a:r>
          </a:p>
          <a:p>
            <a:pPr algn="just"/>
            <a:r>
              <a:rPr lang="ru-RU" sz="2400" b="1" i="1" dirty="0" smtClean="0">
                <a:solidFill>
                  <a:srgbClr val="7030A0"/>
                </a:solidFill>
              </a:rPr>
              <a:t>презентация, портфолио</a:t>
            </a:r>
            <a:endParaRPr lang="ru-RU" sz="2400" b="1" i="1" dirty="0">
              <a:solidFill>
                <a:srgbClr val="7030A0"/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8424936" cy="1091720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</a:rPr>
              <a:t>ПРОЕКТНАЯ ТЕХНОЛОГИЯ</a:t>
            </a:r>
            <a:endParaRPr lang="ru-RU" sz="3600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13" descr="1347818074_den-ychitela-2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365104"/>
            <a:ext cx="1799878" cy="2225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151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2051720" y="116632"/>
            <a:ext cx="6840760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endParaRPr lang="ru-RU" sz="2400" b="1" i="1" dirty="0" smtClean="0">
              <a:solidFill>
                <a:srgbClr val="C00000"/>
              </a:solidFill>
              <a:latin typeface="Arial Narrow" pitchFamily="34" charset="0"/>
              <a:cs typeface="Angsana New" pitchFamily="18" charset="-34"/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ru-RU" sz="3200" b="1" i="1" dirty="0" smtClean="0">
                <a:solidFill>
                  <a:srgbClr val="C00000"/>
                </a:solidFill>
                <a:latin typeface="Arial Narrow" pitchFamily="34" charset="0"/>
                <a:cs typeface="Angsana New" pitchFamily="18" charset="-34"/>
              </a:rPr>
              <a:t>"</a:t>
            </a:r>
            <a:r>
              <a:rPr lang="ru-RU" sz="3200" b="1" i="1" dirty="0">
                <a:solidFill>
                  <a:srgbClr val="C00000"/>
                </a:solidFill>
                <a:latin typeface="Arial Narrow" pitchFamily="34" charset="0"/>
                <a:cs typeface="Angsana New" pitchFamily="18" charset="-34"/>
              </a:rPr>
              <a:t>Скажи мне, и я забуду. </a:t>
            </a:r>
            <a:br>
              <a:rPr lang="ru-RU" sz="3200" b="1" i="1" dirty="0">
                <a:solidFill>
                  <a:srgbClr val="C00000"/>
                </a:solidFill>
                <a:latin typeface="Arial Narrow" pitchFamily="34" charset="0"/>
                <a:cs typeface="Angsana New" pitchFamily="18" charset="-34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Arial Narrow" pitchFamily="34" charset="0"/>
                <a:cs typeface="Angsana New" pitchFamily="18" charset="-34"/>
              </a:rPr>
              <a:t>        Покажи </a:t>
            </a:r>
            <a:r>
              <a:rPr lang="ru-RU" sz="3200" b="1" i="1" dirty="0">
                <a:solidFill>
                  <a:srgbClr val="C00000"/>
                </a:solidFill>
                <a:latin typeface="Arial Narrow" pitchFamily="34" charset="0"/>
                <a:cs typeface="Angsana New" pitchFamily="18" charset="-34"/>
              </a:rPr>
              <a:t>мне, - я </a:t>
            </a:r>
            <a:r>
              <a:rPr lang="ru-RU" sz="3200" b="1" i="1" dirty="0" smtClean="0">
                <a:solidFill>
                  <a:srgbClr val="C00000"/>
                </a:solidFill>
                <a:latin typeface="Arial Narrow" pitchFamily="34" charset="0"/>
                <a:cs typeface="Angsana New" pitchFamily="18" charset="-34"/>
              </a:rPr>
              <a:t>смогу запомнить</a:t>
            </a:r>
            <a:r>
              <a:rPr lang="ru-RU" sz="3200" b="1" i="1" dirty="0">
                <a:solidFill>
                  <a:srgbClr val="C00000"/>
                </a:solidFill>
                <a:latin typeface="Arial Narrow" pitchFamily="34" charset="0"/>
                <a:cs typeface="Angsana New" pitchFamily="18" charset="-34"/>
              </a:rPr>
              <a:t>. </a:t>
            </a:r>
            <a:br>
              <a:rPr lang="ru-RU" sz="3200" b="1" i="1" dirty="0">
                <a:solidFill>
                  <a:srgbClr val="C00000"/>
                </a:solidFill>
                <a:latin typeface="Arial Narrow" pitchFamily="34" charset="0"/>
                <a:cs typeface="Angsana New" pitchFamily="18" charset="-34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Arial Narrow" pitchFamily="34" charset="0"/>
                <a:cs typeface="Angsana New" pitchFamily="18" charset="-34"/>
              </a:rPr>
              <a:t>              Позволь </a:t>
            </a:r>
            <a:r>
              <a:rPr lang="ru-RU" sz="3200" b="1" i="1" dirty="0">
                <a:solidFill>
                  <a:srgbClr val="C00000"/>
                </a:solidFill>
                <a:latin typeface="Arial Narrow" pitchFamily="34" charset="0"/>
                <a:cs typeface="Angsana New" pitchFamily="18" charset="-34"/>
              </a:rPr>
              <a:t>мне это сделать </a:t>
            </a:r>
            <a:r>
              <a:rPr lang="ru-RU" sz="3200" b="1" i="1" dirty="0" smtClean="0">
                <a:solidFill>
                  <a:srgbClr val="C00000"/>
                </a:solidFill>
                <a:latin typeface="Arial Narrow" pitchFamily="34" charset="0"/>
                <a:cs typeface="Angsana New" pitchFamily="18" charset="-34"/>
              </a:rPr>
              <a:t>      самому,                       		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ru-RU" sz="3200" b="1" i="1" dirty="0" smtClean="0">
                <a:solidFill>
                  <a:srgbClr val="C00000"/>
                </a:solidFill>
                <a:latin typeface="Arial Narrow" pitchFamily="34" charset="0"/>
                <a:cs typeface="Angsana New" pitchFamily="18" charset="-34"/>
              </a:rPr>
              <a:t>и </a:t>
            </a:r>
            <a:r>
              <a:rPr lang="ru-RU" sz="3200" b="1" i="1" dirty="0">
                <a:solidFill>
                  <a:srgbClr val="C00000"/>
                </a:solidFill>
                <a:latin typeface="Arial Narrow" pitchFamily="34" charset="0"/>
                <a:cs typeface="Angsana New" pitchFamily="18" charset="-34"/>
              </a:rPr>
              <a:t>это станет моим навсегда</a:t>
            </a:r>
            <a:r>
              <a:rPr lang="ru-RU" sz="3200" b="1" i="1" dirty="0" smtClean="0">
                <a:solidFill>
                  <a:srgbClr val="C00000"/>
                </a:solidFill>
                <a:latin typeface="Arial Narrow" pitchFamily="34" charset="0"/>
                <a:cs typeface="Angsana New" pitchFamily="18" charset="-34"/>
              </a:rPr>
              <a:t>".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  <a:cs typeface="Angsana New" pitchFamily="18" charset="-34"/>
              </a:rPr>
              <a:t>                                                       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  <a:cs typeface="Angsana New" pitchFamily="18" charset="-34"/>
              </a:rPr>
              <a:t>                                                         Древняя мудрость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  <a:cs typeface="+mn-cs"/>
              </a:rPr>
              <a:t/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  <a:cs typeface="+mn-cs"/>
              </a:rPr>
            </a:br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Arial Narrow" pitchFamily="34" charset="0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ru-RU" sz="2400" b="1" i="1" dirty="0" smtClean="0">
              <a:latin typeface="Arial Narrow" pitchFamily="34" charset="0"/>
            </a:endParaRPr>
          </a:p>
          <a:p>
            <a:pPr marL="342900" indent="-342900" algn="r" eaLnBrk="0" hangingPunct="0">
              <a:spcBef>
                <a:spcPct val="20000"/>
              </a:spcBef>
              <a:defRPr/>
            </a:pPr>
            <a:r>
              <a:rPr lang="ru-RU" sz="2400" b="1" i="1" dirty="0" smtClean="0">
                <a:latin typeface="Arial Narrow" pitchFamily="34" charset="0"/>
                <a:cs typeface="+mn-cs"/>
              </a:rPr>
              <a:t>		</a:t>
            </a:r>
          </a:p>
        </p:txBody>
      </p:sp>
      <p:pic>
        <p:nvPicPr>
          <p:cNvPr id="5" name="Picture 5" descr="sova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286124"/>
            <a:ext cx="2928958" cy="2786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813690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263"/>
            <a:r>
              <a:rPr lang="ru-RU" sz="4400" b="1" i="1" dirty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«Просто учитель </a:t>
            </a:r>
            <a:r>
              <a:rPr lang="ru-RU" sz="4400" b="1" i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излагает</a:t>
            </a:r>
            <a:r>
              <a:rPr lang="ru-RU" sz="4400" b="1" i="1" dirty="0">
                <a:latin typeface="Monotype Corsiva" pitchFamily="66" charset="0"/>
                <a:cs typeface="Times New Roman" pitchFamily="18" charset="0"/>
              </a:rPr>
              <a:t>. </a:t>
            </a:r>
            <a:r>
              <a:rPr lang="ru-RU" sz="4400" b="1" i="1" dirty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Хороший учитель </a:t>
            </a:r>
            <a:r>
              <a:rPr lang="ru-RU" sz="4400" b="1" i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объясняет</a:t>
            </a:r>
            <a:r>
              <a:rPr lang="ru-RU" sz="4400" b="1" i="1" dirty="0">
                <a:latin typeface="Monotype Corsiva" pitchFamily="66" charset="0"/>
                <a:cs typeface="Times New Roman" pitchFamily="18" charset="0"/>
              </a:rPr>
              <a:t>. </a:t>
            </a:r>
            <a:r>
              <a:rPr lang="ru-RU" sz="4400" b="1" i="1" dirty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Выдающийся учитель </a:t>
            </a:r>
          </a:p>
          <a:p>
            <a:pPr indent="449263" algn="r"/>
            <a:r>
              <a:rPr lang="ru-RU" sz="4400" b="1" i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показывает</a:t>
            </a:r>
            <a:r>
              <a:rPr lang="ru-RU" sz="4400" b="1" i="1" dirty="0">
                <a:latin typeface="Monotype Corsiva" pitchFamily="66" charset="0"/>
                <a:cs typeface="Times New Roman" pitchFamily="18" charset="0"/>
              </a:rPr>
              <a:t>. </a:t>
            </a:r>
          </a:p>
          <a:p>
            <a:pPr indent="449263"/>
            <a:r>
              <a:rPr lang="ru-RU" sz="4400" b="1" i="1" dirty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Великий учитель </a:t>
            </a:r>
          </a:p>
          <a:p>
            <a:pPr indent="449263" algn="r"/>
            <a:r>
              <a:rPr lang="ru-RU" sz="4400" b="1" i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вдохновляет</a:t>
            </a:r>
            <a:r>
              <a:rPr lang="ru-RU" sz="4400" b="1" i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».</a:t>
            </a:r>
          </a:p>
          <a:p>
            <a:pPr indent="449263"/>
            <a:endParaRPr lang="ru-RU" sz="4400" b="1" i="1" dirty="0">
              <a:latin typeface="Monotype Corsiva" pitchFamily="66" charset="0"/>
              <a:cs typeface="Times New Roman" pitchFamily="18" charset="0"/>
            </a:endParaRPr>
          </a:p>
          <a:p>
            <a:pPr indent="449263" algn="r"/>
            <a:r>
              <a:rPr lang="ru-RU" sz="4400" b="1" i="1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Уильям Уорд</a:t>
            </a:r>
            <a:endParaRPr lang="ru-RU" sz="4400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60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655595689"/>
              </p:ext>
            </p:extLst>
          </p:nvPr>
        </p:nvGraphicFramePr>
        <p:xfrm>
          <a:off x="1357290" y="2071678"/>
          <a:ext cx="6858048" cy="3286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42910" y="777669"/>
            <a:ext cx="81439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ОСНОВА СТАНДАРТА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СИСТЕМНО - ДЕЯТЕЛЬНОСТНЫЙ ПОДХОД  </a:t>
            </a:r>
            <a:endParaRPr 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14414" y="5786454"/>
            <a:ext cx="6929486" cy="1015663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scene3d>
            <a:camera prst="perspectiveAbove"/>
            <a:lightRig rig="threePt" dir="t"/>
          </a:scene3d>
        </p:spPr>
        <p:txBody>
          <a:bodyPr wrap="square">
            <a:spAutoFit/>
          </a:bodyPr>
          <a:lstStyle/>
          <a:p>
            <a:pPr algn="r"/>
            <a:r>
              <a:rPr lang="ru-RU" sz="2000" b="1" i="1" dirty="0" smtClean="0">
                <a:solidFill>
                  <a:srgbClr val="B20E1E"/>
                </a:solidFill>
              </a:rPr>
              <a:t>Единственный путь, ведущий к знанию, — это деятельность.</a:t>
            </a:r>
            <a:br>
              <a:rPr lang="ru-RU" sz="2000" b="1" i="1" dirty="0" smtClean="0">
                <a:solidFill>
                  <a:srgbClr val="B20E1E"/>
                </a:solidFill>
              </a:rPr>
            </a:br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</a:rPr>
              <a:t>Б. Шоу</a:t>
            </a:r>
            <a:endParaRPr lang="ru-RU" sz="2000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   </a:t>
            </a:r>
          </a:p>
          <a:p>
            <a:pPr>
              <a:buNone/>
            </a:pPr>
            <a:endParaRPr lang="ru-RU" sz="28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это такое построение деятельности учителя, в котором входящие в него действия представлены в определенной последовательности и предполагают достижения прогнозируемого результата.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28596" y="764704"/>
            <a:ext cx="8472486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Aharoni" panose="02010803020104030203" pitchFamily="2" charset="-79"/>
              </a:rPr>
              <a:t>Педагогическая технология -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857620" y="4643446"/>
            <a:ext cx="4572032" cy="978729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Above"/>
            <a:lightRig rig="threePt" dir="t"/>
          </a:scene3d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Плохой учитель преподносит истину, хороший – учит её находить.</a:t>
            </a:r>
          </a:p>
          <a:p>
            <a:pPr marL="342900" lvl="0" indent="-342900" algn="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err="1" smtClean="0">
                <a:solidFill>
                  <a:schemeClr val="tx2"/>
                </a:solidFill>
              </a:rPr>
              <a:t>А.Дистервег</a:t>
            </a:r>
            <a:endParaRPr lang="ru-RU" dirty="0"/>
          </a:p>
        </p:txBody>
      </p:sp>
      <p:pic>
        <p:nvPicPr>
          <p:cNvPr id="12" name="Содержимое 8" descr="право на отдых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4214818"/>
            <a:ext cx="2428892" cy="1714512"/>
          </a:xfrm>
          <a:prstGeom prst="round1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4643446"/>
            <a:ext cx="4968552" cy="871722"/>
          </a:xfrm>
        </p:spPr>
        <p:txBody>
          <a:bodyPr/>
          <a:lstStyle/>
          <a:p>
            <a:endParaRPr lang="ru-RU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Выгнутая вниз стрелка 26"/>
          <p:cNvSpPr/>
          <p:nvPr/>
        </p:nvSpPr>
        <p:spPr>
          <a:xfrm rot="8172880">
            <a:off x="90877" y="565147"/>
            <a:ext cx="2073931" cy="1096076"/>
          </a:xfrm>
          <a:prstGeom prst="curvedUpArrow">
            <a:avLst>
              <a:gd name="adj1" fmla="val 25000"/>
              <a:gd name="adj2" fmla="val 50000"/>
              <a:gd name="adj3" fmla="val 257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Выгнутая вверх стрелка 29"/>
          <p:cNvSpPr/>
          <p:nvPr/>
        </p:nvSpPr>
        <p:spPr>
          <a:xfrm rot="3408012">
            <a:off x="7376254" y="559612"/>
            <a:ext cx="1894847" cy="1030677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2107389" y="282188"/>
            <a:ext cx="5357850" cy="830997"/>
          </a:xfrm>
          <a:prstGeom prst="rect">
            <a:avLst/>
          </a:prstGeom>
          <a:solidFill>
            <a:srgbClr val="CCECFF"/>
          </a:solidFill>
          <a:ln cmpd="dbl"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C00000"/>
                </a:solidFill>
                <a:latin typeface="Arial Black" panose="020B0A04020102020204" pitchFamily="34" charset="0"/>
              </a:rPr>
              <a:t>Современные педагогические технологии</a:t>
            </a:r>
            <a:endParaRPr lang="ru-RU" sz="2400" dirty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253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4501577-5456-4396-8CA4-CDF96DDFE981}" type="slidenum">
              <a:rPr lang="ru-RU" smtClean="0">
                <a:latin typeface="Arial" pitchFamily="34" charset="0"/>
              </a:rPr>
              <a:pPr/>
              <a:t>4</a:t>
            </a:fld>
            <a:endParaRPr lang="ru-RU" smtClean="0">
              <a:latin typeface="Arial" pitchFamily="34" charset="0"/>
            </a:endParaRPr>
          </a:p>
        </p:txBody>
      </p:sp>
      <p:sp>
        <p:nvSpPr>
          <p:cNvPr id="22532" name="Rectangle 3"/>
          <p:cNvSpPr>
            <a:spLocks noChangeArrowheads="1"/>
          </p:cNvSpPr>
          <p:nvPr/>
        </p:nvSpPr>
        <p:spPr bwMode="auto">
          <a:xfrm>
            <a:off x="4499992" y="1357298"/>
            <a:ext cx="3896302" cy="6463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Технология развивающего обучения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533" name="Rectangle 4"/>
          <p:cNvSpPr>
            <a:spLocks noChangeArrowheads="1"/>
          </p:cNvSpPr>
          <p:nvPr/>
        </p:nvSpPr>
        <p:spPr bwMode="auto">
          <a:xfrm>
            <a:off x="4637708" y="2177406"/>
            <a:ext cx="3832035" cy="64633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Технология проблемного обучения</a:t>
            </a:r>
            <a:endParaRPr lang="ru-RU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2534" name="Rectangle 5"/>
          <p:cNvSpPr>
            <a:spLocks noChangeArrowheads="1"/>
          </p:cNvSpPr>
          <p:nvPr/>
        </p:nvSpPr>
        <p:spPr bwMode="auto">
          <a:xfrm>
            <a:off x="4617817" y="2874902"/>
            <a:ext cx="3990407" cy="6463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Технология </a:t>
            </a:r>
            <a:r>
              <a:rPr lang="ru-RU" b="1" i="1" dirty="0" err="1" smtClean="0">
                <a:solidFill>
                  <a:schemeClr val="accent5">
                    <a:lumMod val="50000"/>
                  </a:schemeClr>
                </a:solidFill>
              </a:rPr>
              <a:t>разноуровневого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 обучения</a:t>
            </a:r>
            <a:endParaRPr lang="ru-RU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2535" name="Rectangle 6"/>
          <p:cNvSpPr>
            <a:spLocks noChangeArrowheads="1"/>
          </p:cNvSpPr>
          <p:nvPr/>
        </p:nvSpPr>
        <p:spPr bwMode="auto">
          <a:xfrm>
            <a:off x="4970831" y="4224046"/>
            <a:ext cx="3663585" cy="6508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коллективная система 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обучения (КСО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536" name="Rectangle 7"/>
          <p:cNvSpPr>
            <a:spLocks noChangeArrowheads="1"/>
          </p:cNvSpPr>
          <p:nvPr/>
        </p:nvSpPr>
        <p:spPr bwMode="auto">
          <a:xfrm>
            <a:off x="4854757" y="3503827"/>
            <a:ext cx="3895732" cy="6463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 dirty="0" smtClean="0">
                <a:solidFill>
                  <a:srgbClr val="7030A0"/>
                </a:solidFill>
              </a:rPr>
              <a:t>технология решения </a:t>
            </a:r>
            <a:r>
              <a:rPr lang="ru-RU" b="1" i="1" dirty="0">
                <a:solidFill>
                  <a:srgbClr val="7030A0"/>
                </a:solidFill>
              </a:rPr>
              <a:t>изобретательских задач (ТРИЗ</a:t>
            </a:r>
            <a:r>
              <a:rPr lang="ru-RU" b="1" i="1" dirty="0" smtClean="0">
                <a:solidFill>
                  <a:srgbClr val="7030A0"/>
                </a:solidFill>
              </a:rPr>
              <a:t>)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22537" name="Rectangle 8"/>
          <p:cNvSpPr>
            <a:spLocks noChangeArrowheads="1"/>
          </p:cNvSpPr>
          <p:nvPr/>
        </p:nvSpPr>
        <p:spPr bwMode="auto">
          <a:xfrm>
            <a:off x="4918448" y="4887935"/>
            <a:ext cx="3768352" cy="6508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chemeClr val="accent3">
                    <a:lumMod val="50000"/>
                  </a:schemeClr>
                </a:solidFill>
              </a:rPr>
              <a:t>исследовательские методы  в 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обучении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2538" name="Rectangle 9"/>
          <p:cNvSpPr>
            <a:spLocks noChangeArrowheads="1"/>
          </p:cNvSpPr>
          <p:nvPr/>
        </p:nvSpPr>
        <p:spPr bwMode="auto">
          <a:xfrm>
            <a:off x="4918448" y="5602514"/>
            <a:ext cx="3609980" cy="3693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проектные технологии</a:t>
            </a:r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2539" name="Rectangle 10"/>
          <p:cNvSpPr>
            <a:spLocks noChangeArrowheads="1"/>
          </p:cNvSpPr>
          <p:nvPr/>
        </p:nvSpPr>
        <p:spPr bwMode="auto">
          <a:xfrm>
            <a:off x="1214414" y="1357298"/>
            <a:ext cx="2895600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i="1" dirty="0" smtClean="0">
                <a:solidFill>
                  <a:schemeClr val="accent6">
                    <a:lumMod val="50000"/>
                  </a:schemeClr>
                </a:solidFill>
              </a:rPr>
              <a:t>Личностно-ориентированная технология</a:t>
            </a:r>
            <a:endParaRPr lang="ru-RU" sz="16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540" name="Rectangle 11"/>
          <p:cNvSpPr>
            <a:spLocks noChangeArrowheads="1"/>
          </p:cNvSpPr>
          <p:nvPr/>
        </p:nvSpPr>
        <p:spPr bwMode="auto">
          <a:xfrm>
            <a:off x="4644009" y="6016625"/>
            <a:ext cx="3938024" cy="6508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технология 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модульного  и блочно-модульного обучения</a:t>
            </a:r>
          </a:p>
        </p:txBody>
      </p:sp>
      <p:sp>
        <p:nvSpPr>
          <p:cNvPr id="22542" name="Rectangle 13"/>
          <p:cNvSpPr>
            <a:spLocks noChangeArrowheads="1"/>
          </p:cNvSpPr>
          <p:nvPr/>
        </p:nvSpPr>
        <p:spPr bwMode="auto">
          <a:xfrm>
            <a:off x="1127842" y="5798596"/>
            <a:ext cx="3200400" cy="92333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технология 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развития «критического мышления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»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543" name="Rectangle 14"/>
          <p:cNvSpPr>
            <a:spLocks noChangeArrowheads="1"/>
          </p:cNvSpPr>
          <p:nvPr/>
        </p:nvSpPr>
        <p:spPr bwMode="auto">
          <a:xfrm>
            <a:off x="1285852" y="2143116"/>
            <a:ext cx="2500330" cy="3693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игровая технология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2544" name="Rectangle 15"/>
          <p:cNvSpPr>
            <a:spLocks noChangeArrowheads="1"/>
          </p:cNvSpPr>
          <p:nvPr/>
        </p:nvSpPr>
        <p:spPr bwMode="auto">
          <a:xfrm>
            <a:off x="1149227" y="5051268"/>
            <a:ext cx="2500330" cy="6463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chemeClr val="accent4">
                    <a:lumMod val="50000"/>
                  </a:schemeClr>
                </a:solidFill>
              </a:rPr>
              <a:t>обучение в </a:t>
            </a: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сотрудничестве</a:t>
            </a:r>
            <a:endParaRPr lang="ru-RU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2545" name="Rectangle 16"/>
          <p:cNvSpPr>
            <a:spLocks noChangeArrowheads="1"/>
          </p:cNvSpPr>
          <p:nvPr/>
        </p:nvSpPr>
        <p:spPr bwMode="auto">
          <a:xfrm>
            <a:off x="500034" y="2496010"/>
            <a:ext cx="2714644" cy="92333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информационно-коммуникационная технология</a:t>
            </a:r>
            <a:endParaRPr lang="ru-RU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2546" name="Rectangle 17"/>
          <p:cNvSpPr>
            <a:spLocks noChangeArrowheads="1"/>
          </p:cNvSpPr>
          <p:nvPr/>
        </p:nvSpPr>
        <p:spPr bwMode="auto">
          <a:xfrm>
            <a:off x="962020" y="4400393"/>
            <a:ext cx="2824162" cy="6508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i="1" dirty="0" err="1" smtClean="0">
                <a:solidFill>
                  <a:schemeClr val="accent6">
                    <a:lumMod val="50000"/>
                  </a:schemeClr>
                </a:solidFill>
              </a:rPr>
              <a:t>здоровьесберегающая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 технология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547" name="Rectangle 18"/>
          <p:cNvSpPr>
            <a:spLocks noChangeArrowheads="1"/>
          </p:cNvSpPr>
          <p:nvPr/>
        </p:nvSpPr>
        <p:spPr bwMode="auto">
          <a:xfrm>
            <a:off x="827088" y="3467401"/>
            <a:ext cx="2714644" cy="92333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система  </a:t>
            </a:r>
            <a:r>
              <a:rPr lang="ru-RU" b="1" i="1" dirty="0">
                <a:solidFill>
                  <a:schemeClr val="accent3">
                    <a:lumMod val="50000"/>
                  </a:schemeClr>
                </a:solidFill>
              </a:rPr>
              <a:t>инновационной оценки «портфолио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»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2550" name="Text Box 21"/>
          <p:cNvSpPr txBox="1">
            <a:spLocks noChangeArrowheads="1"/>
          </p:cNvSpPr>
          <p:nvPr/>
        </p:nvSpPr>
        <p:spPr bwMode="auto">
          <a:xfrm>
            <a:off x="8686800" y="6469063"/>
            <a:ext cx="457200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>
              <a:latin typeface="Times New Roman" pitchFamily="18" charset="0"/>
            </a:endParaRPr>
          </a:p>
        </p:txBody>
      </p:sp>
      <p:sp>
        <p:nvSpPr>
          <p:cNvPr id="22551" name="AutoShape 2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7088" y="6477000"/>
            <a:ext cx="381000" cy="381000"/>
          </a:xfrm>
          <a:prstGeom prst="actionButtonForwardNex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52" name="AutoShape 23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323850" y="6477000"/>
            <a:ext cx="381000" cy="381000"/>
          </a:xfrm>
          <a:prstGeom prst="actionButtonBackPrevious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2483768" y="3316056"/>
            <a:ext cx="6336704" cy="1913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600" i="1" dirty="0">
                <a:solidFill>
                  <a:schemeClr val="tx2"/>
                </a:solidFill>
              </a:rPr>
              <a:t/>
            </a:r>
            <a:br>
              <a:rPr lang="ru-RU" sz="2600" i="1" dirty="0">
                <a:solidFill>
                  <a:schemeClr val="tx2"/>
                </a:solidFill>
              </a:rPr>
            </a:br>
            <a:r>
              <a:rPr lang="ru-RU" sz="2400" b="1" i="1" dirty="0">
                <a:solidFill>
                  <a:srgbClr val="C00000"/>
                </a:solidFill>
              </a:rPr>
              <a:t>Цель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 – обучить самостоятельному решению проблем.</a:t>
            </a:r>
            <a:b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i="1" dirty="0">
                <a:solidFill>
                  <a:srgbClr val="C00000"/>
                </a:solidFill>
              </a:rPr>
              <a:t>Средство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 – открытие знаний вместе с детьми.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285720" y="1500174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92216" y="674185"/>
            <a:ext cx="8615362" cy="785818"/>
          </a:xfrm>
          <a:prstGeom prst="rect">
            <a:avLst/>
          </a:prstGeom>
        </p:spPr>
        <p:txBody>
          <a:bodyPr vert="horz" anchor="ctr">
            <a:normAutofit fontScale="77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36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Проблемно-диалогическая технология -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52816" y="1500174"/>
            <a:ext cx="77153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7030A0"/>
                </a:solidFill>
                <a:latin typeface="+mj-lt"/>
                <a:cs typeface="Arial" pitchFamily="34" charset="0"/>
              </a:rPr>
              <a:t>тип обучения, обеспечивающий творческое усвоение знаний учениками посредством специально организованного учителем диалога.</a:t>
            </a:r>
            <a:endParaRPr lang="ru-RU" sz="2800" b="1" i="1" dirty="0">
              <a:solidFill>
                <a:srgbClr val="7030A0"/>
              </a:solidFill>
              <a:latin typeface="+mj-lt"/>
            </a:endParaRPr>
          </a:p>
        </p:txBody>
      </p:sp>
      <p:pic>
        <p:nvPicPr>
          <p:cNvPr id="18" name="Picture 6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4214818"/>
            <a:ext cx="1857388" cy="1847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Номер слайда 7"/>
          <p:cNvSpPr txBox="1">
            <a:spLocks noGrp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endParaRPr lang="ru-RU" altLang="en-US" sz="1000" dirty="0"/>
          </a:p>
        </p:txBody>
      </p:sp>
      <p:sp>
        <p:nvSpPr>
          <p:cNvPr id="187394" name="Rectangle 2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79512" y="2383341"/>
            <a:ext cx="3000375" cy="3857625"/>
          </a:xfrm>
          <a:solidFill>
            <a:srgbClr val="FCE6FE"/>
          </a:solidFill>
          <a:ln>
            <a:solidFill>
              <a:srgbClr val="7030A0"/>
            </a:solidFill>
          </a:ln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800" dirty="0"/>
              <a:t>   </a:t>
            </a:r>
            <a:r>
              <a:rPr lang="ru-RU" sz="1800" b="1" dirty="0"/>
              <a:t>Традиционный </a:t>
            </a:r>
            <a:r>
              <a:rPr lang="ru-RU" sz="1800" b="1" dirty="0" smtClean="0"/>
              <a:t>урок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sz="1800" b="1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dirty="0"/>
              <a:t>1. Проверка </a:t>
            </a:r>
            <a:r>
              <a:rPr lang="ru-RU" sz="1800" dirty="0" err="1"/>
              <a:t>д</a:t>
            </a:r>
            <a:r>
              <a:rPr lang="ru-RU" sz="1800" dirty="0"/>
              <a:t>/</a:t>
            </a:r>
            <a:r>
              <a:rPr lang="ru-RU" sz="1800" dirty="0" err="1"/>
              <a:t>з</a:t>
            </a:r>
            <a:r>
              <a:rPr lang="ru-RU" sz="1800" dirty="0"/>
              <a:t> </a:t>
            </a:r>
            <a:r>
              <a:rPr lang="ru-RU" sz="1800" b="1" dirty="0">
                <a:solidFill>
                  <a:srgbClr val="299410"/>
                </a:solidFill>
              </a:rPr>
              <a:t>учеников </a:t>
            </a:r>
            <a:r>
              <a:rPr lang="ru-RU" sz="1800" b="1" dirty="0">
                <a:solidFill>
                  <a:srgbClr val="FF3300"/>
                </a:solidFill>
              </a:rPr>
              <a:t>учителем.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8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dirty="0"/>
              <a:t>2. Объявление темы </a:t>
            </a:r>
            <a:r>
              <a:rPr lang="ru-RU" sz="1800" b="1" dirty="0">
                <a:solidFill>
                  <a:srgbClr val="FF3300"/>
                </a:solidFill>
              </a:rPr>
              <a:t>учителем.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8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dirty="0"/>
              <a:t>3. Объяснение темы </a:t>
            </a:r>
            <a:r>
              <a:rPr lang="ru-RU" sz="1800" b="1" dirty="0">
                <a:solidFill>
                  <a:srgbClr val="FF3300"/>
                </a:solidFill>
              </a:rPr>
              <a:t>учителем.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8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dirty="0"/>
              <a:t>4. Закрепление знаний </a:t>
            </a:r>
            <a:r>
              <a:rPr lang="ru-RU" sz="1800" b="1" dirty="0">
                <a:solidFill>
                  <a:srgbClr val="299410"/>
                </a:solidFill>
              </a:rPr>
              <a:t>учениками.</a:t>
            </a:r>
          </a:p>
        </p:txBody>
      </p:sp>
      <p:sp>
        <p:nvSpPr>
          <p:cNvPr id="187396" name="Rectangle 4"/>
          <p:cNvSpPr>
            <a:spLocks noChangeArrowheads="1"/>
          </p:cNvSpPr>
          <p:nvPr/>
        </p:nvSpPr>
        <p:spPr bwMode="auto">
          <a:xfrm>
            <a:off x="5481501" y="2413987"/>
            <a:ext cx="3495704" cy="38576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ru-RU" sz="2200" dirty="0"/>
              <a:t>    </a:t>
            </a:r>
            <a:r>
              <a:rPr lang="ru-RU" b="1" dirty="0"/>
              <a:t>Проблемно-диалогический урок</a:t>
            </a:r>
          </a:p>
          <a:p>
            <a:pPr marL="342900" indent="-342900" algn="l">
              <a:lnSpc>
                <a:spcPct val="80000"/>
              </a:lnSpc>
              <a:spcBef>
                <a:spcPct val="5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ru-RU" dirty="0"/>
              <a:t>1. Создание проблемной ситуации </a:t>
            </a:r>
            <a:r>
              <a:rPr lang="ru-RU" b="1" dirty="0">
                <a:solidFill>
                  <a:srgbClr val="FF3300"/>
                </a:solidFill>
              </a:rPr>
              <a:t>учителем</a:t>
            </a:r>
            <a:r>
              <a:rPr lang="ru-RU" dirty="0"/>
              <a:t> и формулирование  проблемы </a:t>
            </a:r>
            <a:r>
              <a:rPr lang="ru-RU" b="1" dirty="0">
                <a:solidFill>
                  <a:srgbClr val="299410"/>
                </a:solidFill>
              </a:rPr>
              <a:t>учениками.</a:t>
            </a:r>
          </a:p>
          <a:p>
            <a:pPr marL="342900" indent="-342900" algn="l">
              <a:lnSpc>
                <a:spcPct val="80000"/>
              </a:lnSpc>
              <a:spcBef>
                <a:spcPct val="5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ru-RU" dirty="0"/>
              <a:t>2. Актуализация </a:t>
            </a:r>
            <a:r>
              <a:rPr lang="ru-RU" b="1" dirty="0">
                <a:solidFill>
                  <a:srgbClr val="299410"/>
                </a:solidFill>
              </a:rPr>
              <a:t>учениками</a:t>
            </a:r>
            <a:r>
              <a:rPr lang="ru-RU" b="1" dirty="0"/>
              <a:t> </a:t>
            </a:r>
            <a:r>
              <a:rPr lang="ru-RU" dirty="0"/>
              <a:t>своих знаний.</a:t>
            </a:r>
          </a:p>
          <a:p>
            <a:pPr marL="342900" indent="-342900" algn="l">
              <a:lnSpc>
                <a:spcPct val="80000"/>
              </a:lnSpc>
              <a:spcBef>
                <a:spcPct val="5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ru-RU" dirty="0"/>
              <a:t>3. Поиск решения проблемы </a:t>
            </a:r>
            <a:r>
              <a:rPr lang="ru-RU" b="1" dirty="0">
                <a:solidFill>
                  <a:srgbClr val="299410"/>
                </a:solidFill>
              </a:rPr>
              <a:t>учениками.</a:t>
            </a:r>
          </a:p>
          <a:p>
            <a:pPr marL="342900" indent="-342900" algn="l">
              <a:lnSpc>
                <a:spcPct val="80000"/>
              </a:lnSpc>
              <a:spcBef>
                <a:spcPct val="5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ru-RU" dirty="0"/>
              <a:t>4. Выражение решения.</a:t>
            </a:r>
          </a:p>
          <a:p>
            <a:pPr marL="342900" indent="-342900" algn="l">
              <a:lnSpc>
                <a:spcPct val="80000"/>
              </a:lnSpc>
              <a:spcBef>
                <a:spcPct val="5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ru-RU" dirty="0"/>
              <a:t>5. Применение знаний </a:t>
            </a:r>
            <a:r>
              <a:rPr lang="ru-RU" b="1" dirty="0">
                <a:solidFill>
                  <a:srgbClr val="299410"/>
                </a:solidFill>
              </a:rPr>
              <a:t>учениками.</a:t>
            </a:r>
          </a:p>
        </p:txBody>
      </p:sp>
      <p:sp>
        <p:nvSpPr>
          <p:cNvPr id="187397" name="Line 5"/>
          <p:cNvSpPr>
            <a:spLocks noChangeShapeType="1"/>
          </p:cNvSpPr>
          <p:nvPr/>
        </p:nvSpPr>
        <p:spPr bwMode="auto">
          <a:xfrm flipV="1">
            <a:off x="3428992" y="3143248"/>
            <a:ext cx="2071702" cy="785818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7398" name="Line 6"/>
          <p:cNvSpPr>
            <a:spLocks noChangeShapeType="1"/>
          </p:cNvSpPr>
          <p:nvPr/>
        </p:nvSpPr>
        <p:spPr bwMode="auto">
          <a:xfrm>
            <a:off x="3500430" y="5572140"/>
            <a:ext cx="2000264" cy="142876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7399" name="Line 7"/>
          <p:cNvSpPr>
            <a:spLocks noChangeShapeType="1"/>
          </p:cNvSpPr>
          <p:nvPr/>
        </p:nvSpPr>
        <p:spPr bwMode="auto">
          <a:xfrm>
            <a:off x="3428992" y="4572008"/>
            <a:ext cx="2071702" cy="71438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7400" name="Line 8"/>
          <p:cNvSpPr>
            <a:spLocks noChangeShapeType="1"/>
          </p:cNvSpPr>
          <p:nvPr/>
        </p:nvSpPr>
        <p:spPr bwMode="auto">
          <a:xfrm>
            <a:off x="3428992" y="3143248"/>
            <a:ext cx="2071702" cy="1000132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68" y="332656"/>
            <a:ext cx="1785950" cy="192882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3802007" y="3808591"/>
            <a:ext cx="6215106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600" i="1" dirty="0">
                <a:solidFill>
                  <a:schemeClr val="tx2"/>
                </a:solidFill>
              </a:rPr>
              <a:t/>
            </a:r>
            <a:br>
              <a:rPr lang="ru-RU" sz="2600" i="1" dirty="0">
                <a:solidFill>
                  <a:schemeClr val="tx2"/>
                </a:solidFill>
              </a:rPr>
            </a:b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254345" y="382349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73099" y="571480"/>
            <a:ext cx="8615362" cy="785818"/>
          </a:xfrm>
          <a:prstGeom prst="rect">
            <a:avLst/>
          </a:prstGeom>
        </p:spPr>
        <p:txBody>
          <a:bodyPr vert="horz" anchor="ctr">
            <a:normAutofit fontScale="77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Личностно – ориентированные технологии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227060" y="3574105"/>
            <a:ext cx="3930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Смысл и вектор образовательного движения иной – не к ученику, а от него.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2700" y="1443288"/>
            <a:ext cx="76740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</a:rPr>
              <a:t>направлены на развитие и саморазвитие личности ученика исходя из его индивидуальных особенностей как субъекта познания и предметной деятельности.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pic>
        <p:nvPicPr>
          <p:cNvPr id="14" name="Рисунок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4000504"/>
            <a:ext cx="171451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Стрелка вверх 17"/>
          <p:cNvSpPr/>
          <p:nvPr/>
        </p:nvSpPr>
        <p:spPr>
          <a:xfrm rot="3352246">
            <a:off x="2509074" y="3625224"/>
            <a:ext cx="262012" cy="677945"/>
          </a:xfrm>
          <a:prstGeom prst="upArrow">
            <a:avLst/>
          </a:prstGeom>
          <a:solidFill>
            <a:srgbClr val="B20E1E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верх 18"/>
          <p:cNvSpPr/>
          <p:nvPr/>
        </p:nvSpPr>
        <p:spPr>
          <a:xfrm rot="5116363">
            <a:off x="2700597" y="4490011"/>
            <a:ext cx="251793" cy="777162"/>
          </a:xfrm>
          <a:prstGeom prst="upArrow">
            <a:avLst/>
          </a:prstGeom>
          <a:solidFill>
            <a:srgbClr val="B20E1E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верх 19"/>
          <p:cNvSpPr/>
          <p:nvPr/>
        </p:nvSpPr>
        <p:spPr>
          <a:xfrm rot="5999660">
            <a:off x="2838936" y="5242079"/>
            <a:ext cx="251793" cy="657982"/>
          </a:xfrm>
          <a:prstGeom prst="upArrow">
            <a:avLst/>
          </a:prstGeom>
          <a:solidFill>
            <a:srgbClr val="B20E1E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верх 20"/>
          <p:cNvSpPr/>
          <p:nvPr/>
        </p:nvSpPr>
        <p:spPr>
          <a:xfrm rot="13717730">
            <a:off x="544942" y="5417583"/>
            <a:ext cx="251793" cy="626179"/>
          </a:xfrm>
          <a:prstGeom prst="upArrow">
            <a:avLst/>
          </a:prstGeom>
          <a:solidFill>
            <a:srgbClr val="B20E1E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верх 21"/>
          <p:cNvSpPr/>
          <p:nvPr/>
        </p:nvSpPr>
        <p:spPr>
          <a:xfrm rot="19280915">
            <a:off x="733288" y="3512652"/>
            <a:ext cx="251793" cy="606462"/>
          </a:xfrm>
          <a:prstGeom prst="upArrow">
            <a:avLst/>
          </a:prstGeom>
          <a:solidFill>
            <a:srgbClr val="B20E1E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верх 22"/>
          <p:cNvSpPr/>
          <p:nvPr/>
        </p:nvSpPr>
        <p:spPr>
          <a:xfrm rot="17458581">
            <a:off x="376098" y="4227031"/>
            <a:ext cx="251793" cy="606462"/>
          </a:xfrm>
          <a:prstGeom prst="upArrow">
            <a:avLst/>
          </a:prstGeom>
          <a:solidFill>
            <a:srgbClr val="B20E1E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57158" y="743956"/>
            <a:ext cx="8103274" cy="1041970"/>
          </a:xfrm>
        </p:spPr>
        <p:txBody>
          <a:bodyPr>
            <a:normAutofit fontScale="90000"/>
          </a:bodyPr>
          <a:lstStyle/>
          <a:p>
            <a:pPr marL="0" lvl="0" indent="0" algn="ctr">
              <a:defRPr/>
            </a:pPr>
            <a:r>
              <a:rPr lang="ru-RU" sz="2800" i="1" cap="all" dirty="0">
                <a:solidFill>
                  <a:schemeClr val="accent1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ea typeface="+mn-ea"/>
                <a:cs typeface="+mn-cs"/>
              </a:rPr>
              <a:t>Ключевые задачи </a:t>
            </a:r>
            <a:r>
              <a:rPr lang="ru-RU" sz="2800" i="1" cap="all" dirty="0" smtClean="0">
                <a:solidFill>
                  <a:schemeClr val="accent1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ea typeface="+mn-ea"/>
                <a:cs typeface="+mn-cs"/>
              </a:rPr>
              <a:t>личностно-ориентированных технологий</a:t>
            </a:r>
            <a:r>
              <a:rPr lang="ru-RU" sz="2800" i="1" cap="all" dirty="0">
                <a:solidFill>
                  <a:schemeClr val="accent1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ea typeface="+mn-ea"/>
                <a:cs typeface="+mn-cs"/>
              </a:rPr>
              <a:t/>
            </a:r>
            <a:br>
              <a:rPr lang="ru-RU" sz="2800" i="1" cap="all" dirty="0">
                <a:solidFill>
                  <a:schemeClr val="accent1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ea typeface="+mn-ea"/>
                <a:cs typeface="+mn-cs"/>
              </a:rPr>
            </a:br>
            <a:endParaRPr lang="ru-RU" sz="16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2411289706"/>
              </p:ext>
            </p:extLst>
          </p:nvPr>
        </p:nvGraphicFramePr>
        <p:xfrm>
          <a:off x="214282" y="1785926"/>
          <a:ext cx="8758238" cy="37862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57158" y="1142984"/>
            <a:ext cx="8615362" cy="64294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all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/>
          <p:cNvSpPr txBox="1">
            <a:spLocks/>
          </p:cNvSpPr>
          <p:nvPr/>
        </p:nvSpPr>
        <p:spPr>
          <a:xfrm>
            <a:off x="285720" y="1500174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85720" y="548680"/>
            <a:ext cx="8615362" cy="785818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Здоровьесберегающие</a:t>
            </a:r>
            <a:r>
              <a:rPr kumimoji="0" lang="ru-RU" sz="3600" b="0" i="0" u="none" strike="noStrike" kern="1200" cap="all" spc="0" normalizeH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Технологии</a:t>
            </a:r>
          </a:p>
        </p:txBody>
      </p:sp>
      <p:pic>
        <p:nvPicPr>
          <p:cNvPr id="14" name="Picture 4" descr="j0428113[1]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4214818"/>
            <a:ext cx="1857388" cy="1938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907704" y="3068960"/>
            <a:ext cx="70648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lang="ru-RU"/>
            </a:pPr>
            <a:r>
              <a:rPr lang="ru-RU" sz="2000" u="sng" kern="1" dirty="0">
                <a:solidFill>
                  <a:srgbClr val="00007F"/>
                </a:solidFill>
                <a:latin typeface="DejaVu Serif Condensed" pitchFamily="1"/>
                <a:ea typeface="DejaVu Serif Condensed" pitchFamily="1"/>
                <a:cs typeface="DejaVu Serif Condensed" pitchFamily="1"/>
              </a:rPr>
              <a:t>Достигается через</a:t>
            </a:r>
            <a:r>
              <a:rPr lang="ru-RU" sz="2000" kern="1" dirty="0">
                <a:solidFill>
                  <a:srgbClr val="00007F"/>
                </a:solidFill>
                <a:latin typeface="DejaVu Serif Condensed" pitchFamily="1"/>
                <a:ea typeface="DejaVu Serif Condensed" pitchFamily="1"/>
                <a:cs typeface="DejaVu Serif Condensed" pitchFamily="1"/>
              </a:rPr>
              <a:t> </a:t>
            </a:r>
            <a:r>
              <a:rPr lang="ru-RU" kern="1" dirty="0">
                <a:solidFill>
                  <a:srgbClr val="000000"/>
                </a:solidFill>
                <a:latin typeface="Calibri" pitchFamily="2"/>
              </a:rPr>
              <a:t>-</a:t>
            </a:r>
            <a:r>
              <a:rPr lang="ru-RU" i="1" kern="1" dirty="0">
                <a:solidFill>
                  <a:srgbClr val="0000FF"/>
                </a:solidFill>
                <a:latin typeface="DejaVu Serif Condensed" pitchFamily="1"/>
                <a:ea typeface="DejaVu Serif Condensed" pitchFamily="1"/>
                <a:cs typeface="DejaVu Serif Condensed" pitchFamily="1"/>
              </a:rPr>
              <a:t> </a:t>
            </a:r>
            <a:r>
              <a:rPr lang="ru-RU" sz="1600" b="1" i="1" kern="1" dirty="0">
                <a:solidFill>
                  <a:srgbClr val="0000FF"/>
                </a:solidFill>
                <a:latin typeface="DejaVu Serif Condensed" pitchFamily="1"/>
                <a:ea typeface="DejaVu Serif Condensed" pitchFamily="1"/>
                <a:cs typeface="DejaVu Serif Condensed" pitchFamily="1"/>
              </a:rPr>
              <a:t>учёт особенностей класса (изучение и понимание человека); создание благоприятного психологического фона на уроке; использование приёмов, способствующих появлению и сохранению интереса к учебному материалу; создание условий для самовыражения учащихся...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2302183"/>
            <a:ext cx="83187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lang="ru-RU" sz="2000">
                <a:latin typeface="DejaVu Serif Condensed" pitchFamily="1"/>
                <a:ea typeface="DejaVu Serif Condensed" pitchFamily="1"/>
                <a:cs typeface="DejaVu Serif Condensed" pitchFamily="1"/>
              </a:defRPr>
            </a:pPr>
            <a:r>
              <a:rPr lang="ru-RU" sz="2000" u="sng" kern="1" dirty="0" smtClean="0">
                <a:solidFill>
                  <a:srgbClr val="00007F"/>
                </a:solidFill>
                <a:latin typeface="DejaVu Serif Condensed" pitchFamily="1"/>
              </a:rPr>
              <a:t>Опираются </a:t>
            </a:r>
            <a:r>
              <a:rPr lang="ru-RU" sz="2000" u="sng" kern="1" dirty="0">
                <a:solidFill>
                  <a:srgbClr val="00007F"/>
                </a:solidFill>
                <a:latin typeface="DejaVu Serif Condensed" pitchFamily="1"/>
              </a:rPr>
              <a:t>на</a:t>
            </a:r>
            <a:r>
              <a:rPr lang="ru-RU" sz="2000" kern="1" dirty="0">
                <a:solidFill>
                  <a:srgbClr val="000000"/>
                </a:solidFill>
                <a:latin typeface="DejaVu Serif Condensed" pitchFamily="1"/>
              </a:rPr>
              <a:t> - </a:t>
            </a:r>
            <a:r>
              <a:rPr lang="ru-RU" sz="1600" b="1" i="1" kern="1" dirty="0" err="1" smtClean="0">
                <a:solidFill>
                  <a:srgbClr val="0000FF"/>
                </a:solidFill>
                <a:latin typeface="DejaVu Serif Condensed" pitchFamily="1"/>
              </a:rPr>
              <a:t>природосообразность</a:t>
            </a:r>
            <a:r>
              <a:rPr lang="ru-RU" sz="1600" b="1" i="1" kern="1" dirty="0" smtClean="0">
                <a:solidFill>
                  <a:srgbClr val="0000FF"/>
                </a:solidFill>
                <a:latin typeface="DejaVu Serif Condensed" pitchFamily="1"/>
              </a:rPr>
              <a:t>, преемственность, вариативность, прагматичность </a:t>
            </a:r>
            <a:r>
              <a:rPr lang="ru-RU" sz="1600" b="1" i="1" kern="1" dirty="0">
                <a:solidFill>
                  <a:srgbClr val="0000FF"/>
                </a:solidFill>
                <a:latin typeface="DejaVu Serif Condensed" pitchFamily="1"/>
              </a:rPr>
              <a:t>(практической ориентации)</a:t>
            </a:r>
            <a:r>
              <a:rPr lang="ru-RU" sz="1600" b="1" kern="1" dirty="0">
                <a:solidFill>
                  <a:srgbClr val="000000"/>
                </a:solidFill>
                <a:latin typeface="DejaVu Serif Condensed" pitchFamily="1"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483768" y="4614598"/>
            <a:ext cx="612068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lang="ru-RU"/>
            </a:pPr>
            <a:r>
              <a:rPr lang="ru-RU" sz="2000" u="sng" kern="1" dirty="0">
                <a:solidFill>
                  <a:srgbClr val="00007F"/>
                </a:solidFill>
                <a:latin typeface="DejaVu Serif Condensed" pitchFamily="1"/>
                <a:ea typeface="DejaVu Serif Condensed" pitchFamily="1"/>
                <a:cs typeface="DejaVu Serif Condensed" pitchFamily="1"/>
              </a:rPr>
              <a:t>Приводит к</a:t>
            </a:r>
            <a:r>
              <a:rPr lang="ru-RU" kern="1" dirty="0">
                <a:solidFill>
                  <a:srgbClr val="000000"/>
                </a:solidFill>
                <a:latin typeface="Calibri" pitchFamily="2"/>
              </a:rPr>
              <a:t> </a:t>
            </a:r>
            <a:r>
              <a:rPr lang="ru-RU" i="1" kern="1" dirty="0">
                <a:solidFill>
                  <a:srgbClr val="000000"/>
                </a:solidFill>
                <a:latin typeface="Calibri" pitchFamily="2"/>
              </a:rPr>
              <a:t>-</a:t>
            </a:r>
            <a:r>
              <a:rPr lang="ru-RU" sz="1600" b="1" i="1" kern="1" dirty="0">
                <a:solidFill>
                  <a:srgbClr val="0000FF"/>
                </a:solidFill>
                <a:latin typeface="DejaVu Serif Condensed" pitchFamily="1"/>
                <a:ea typeface="DejaVu Serif Condensed" pitchFamily="1"/>
                <a:cs typeface="DejaVu Serif Condensed" pitchFamily="1"/>
              </a:rPr>
              <a:t>предотвращению усталости и утомляемости; повышению мотивации к учебной деятельности; </a:t>
            </a:r>
            <a:r>
              <a:rPr lang="ru-RU" sz="1600" b="1" i="1" kern="1" dirty="0" smtClean="0">
                <a:solidFill>
                  <a:srgbClr val="0000FF"/>
                </a:solidFill>
                <a:latin typeface="DejaVu Serif Condensed" pitchFamily="1"/>
                <a:ea typeface="DejaVu Serif Condensed" pitchFamily="1"/>
                <a:cs typeface="DejaVu Serif Condensed" pitchFamily="1"/>
              </a:rPr>
              <a:t>приросту </a:t>
            </a:r>
            <a:r>
              <a:rPr lang="ru-RU" sz="1600" b="1" i="1" kern="1" dirty="0">
                <a:solidFill>
                  <a:srgbClr val="0000FF"/>
                </a:solidFill>
                <a:latin typeface="DejaVu Serif Condensed" pitchFamily="1"/>
                <a:ea typeface="DejaVu Serif Condensed" pitchFamily="1"/>
                <a:cs typeface="DejaVu Serif Condensed" pitchFamily="1"/>
              </a:rPr>
              <a:t>учебных достижений.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1500174"/>
            <a:ext cx="77443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ru-RU">
                <a:latin typeface="DejaVu Serif Condensed" pitchFamily="1"/>
                <a:ea typeface="DejaVu Serif Condensed" pitchFamily="1"/>
                <a:cs typeface="DejaVu Serif Condensed" pitchFamily="1"/>
              </a:defRPr>
            </a:pPr>
            <a:r>
              <a:rPr kumimoji="0" lang="ru-RU" sz="2000" b="0" i="0" u="sng" strike="noStrike" kern="1" cap="none" spc="0" normalizeH="0" baseline="0" noProof="0" dirty="0" smtClean="0">
                <a:ln>
                  <a:noFill/>
                </a:ln>
                <a:solidFill>
                  <a:srgbClr val="00007F"/>
                </a:solidFill>
                <a:effectLst/>
                <a:uLnTx/>
                <a:uFillTx/>
              </a:rPr>
              <a:t>Направлены </a:t>
            </a:r>
            <a:r>
              <a:rPr kumimoji="0" lang="ru-RU" sz="2000" b="0" i="0" u="sng" strike="noStrike" kern="1" cap="none" spc="0" normalizeH="0" baseline="0" noProof="0" dirty="0">
                <a:ln>
                  <a:noFill/>
                </a:ln>
                <a:solidFill>
                  <a:srgbClr val="00007F"/>
                </a:solidFill>
                <a:effectLst/>
                <a:uLnTx/>
                <a:uFillTx/>
              </a:rPr>
              <a:t>на</a:t>
            </a:r>
            <a:r>
              <a:rPr kumimoji="0" lang="ru-RU" sz="2000" b="0" i="0" u="none" strike="noStrike" kern="1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-</a:t>
            </a:r>
            <a:r>
              <a:rPr kumimoji="0" lang="ru-RU" sz="1600" b="0" i="1" u="none" strike="noStrike" kern="1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ru-RU" sz="1600" b="1" i="1" u="none" strike="noStrike" kern="1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обеспечение психического здоровья учащихся.</a:t>
            </a:r>
            <a:endParaRPr kumimoji="0" lang="ru-RU" sz="1600" b="1" i="0" u="none" strike="noStrike" kern="1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1260</TotalTime>
  <Words>758</Words>
  <Application>Microsoft Office PowerPoint</Application>
  <PresentationFormat>Экран (4:3)</PresentationFormat>
  <Paragraphs>129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Ключевые задачи личностно-ориентированных технологий </vt:lpstr>
      <vt:lpstr>Презентация PowerPoint</vt:lpstr>
      <vt:lpstr>Презентация PowerPoint</vt:lpstr>
      <vt:lpstr>Презентация PowerPoint</vt:lpstr>
      <vt:lpstr>ИГРОВЫЕ ТЕХНОЛОГИИ</vt:lpstr>
      <vt:lpstr>Игра как средство обучения </vt:lpstr>
      <vt:lpstr>ТЕХНОЛОГИЯ РАЗНОУРОВНЕВОГО ОБУЧЕНИЯ</vt:lpstr>
      <vt:lpstr>СИСТЕМА ИННОВАЦИОННОЙ ОЦЕНКИ (ПОРТФОЛИО)</vt:lpstr>
      <vt:lpstr>ПРОЕКТНАЯ ТЕХНОЛОГИЯ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Lenovo</cp:lastModifiedBy>
  <cp:revision>129</cp:revision>
  <dcterms:created xsi:type="dcterms:W3CDTF">2014-11-16T16:39:47Z</dcterms:created>
  <dcterms:modified xsi:type="dcterms:W3CDTF">2016-12-05T14:28:59Z</dcterms:modified>
</cp:coreProperties>
</file>