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3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607928-EA92-4C94-BCB4-16E5B0A4E002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621E91-26CC-40E6-9696-0706A69EE3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21E91-26CC-40E6-9696-0706A69EE3E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21E91-26CC-40E6-9696-0706A69EE3E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28586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ЧТО МОЖЕТ РАЗРУШИТЬ ПОЧВУ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57422" y="6286520"/>
            <a:ext cx="38943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Жданова София ученица 3 «В» класса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828836"/>
            <a:ext cx="521495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 smtClean="0">
                <a:solidFill>
                  <a:srgbClr val="002060"/>
                </a:solidFill>
              </a:rPr>
              <a:t>Почвою не вся земля зовется,</a:t>
            </a:r>
          </a:p>
          <a:p>
            <a:pPr fontAlgn="base"/>
            <a:r>
              <a:rPr lang="ru-RU" sz="2400" dirty="0" smtClean="0">
                <a:solidFill>
                  <a:srgbClr val="002060"/>
                </a:solidFill>
              </a:rPr>
              <a:t>Только верхний плодородный слой,</a:t>
            </a:r>
          </a:p>
          <a:p>
            <a:pPr fontAlgn="base"/>
            <a:r>
              <a:rPr lang="ru-RU" sz="2400" dirty="0" smtClean="0">
                <a:solidFill>
                  <a:srgbClr val="002060"/>
                </a:solidFill>
              </a:rPr>
              <a:t>Только в нем, когда пригреет солнце,</a:t>
            </a:r>
          </a:p>
          <a:p>
            <a:pPr fontAlgn="base"/>
            <a:r>
              <a:rPr lang="ru-RU" sz="2400" dirty="0" smtClean="0">
                <a:solidFill>
                  <a:srgbClr val="002060"/>
                </a:solidFill>
              </a:rPr>
              <a:t>Прорастают семена весной.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фон55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Что может разрушить почву</a:t>
            </a: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Различные природные явления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571613"/>
            <a:ext cx="3857652" cy="321471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/>
              <a:t>      Жара иссушает почву. Сильные ветры выдувают плодородный слой.  Ливневые дожди губят будущий урожай, смывая верхний слой почвы с посевами и молодыми всходами.</a:t>
            </a:r>
            <a:endParaRPr lang="ru-RU" sz="2400" dirty="0"/>
          </a:p>
        </p:txBody>
      </p:sp>
      <p:pic>
        <p:nvPicPr>
          <p:cNvPr id="5" name="Содержимое 4" descr="засух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429124" y="1571612"/>
            <a:ext cx="3929090" cy="2214578"/>
          </a:xfrm>
        </p:spPr>
      </p:pic>
      <p:pic>
        <p:nvPicPr>
          <p:cNvPr id="1026" name="Picture 2" descr="C:\Documents and Settings\Пользователь\Рабочий стол\Наташа\Почва\ветер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3929066"/>
            <a:ext cx="4786346" cy="2571768"/>
          </a:xfrm>
          <a:prstGeom prst="rect">
            <a:avLst/>
          </a:prstGeom>
          <a:noFill/>
        </p:spPr>
      </p:pic>
      <p:pic>
        <p:nvPicPr>
          <p:cNvPr id="1028" name="Picture 4" descr="C:\Documents and Settings\Пользователь\Рабочий стол\Наташа\Почва\ливни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4643446"/>
            <a:ext cx="3786214" cy="18954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Не только природные явления разрушают почвенный слой, но и неразумная деятельность людей . Добывая железные руды, уголь, нефть и другие полезные ископаемые, люди бурят в земле скважины, роют котлованы, заваливая плодородную почву пустой породой. 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7" name="Содержимое 6" descr="яма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14282" y="4071942"/>
            <a:ext cx="4143403" cy="2571768"/>
          </a:xfrm>
        </p:spPr>
      </p:pic>
      <p:pic>
        <p:nvPicPr>
          <p:cNvPr id="8" name="Содержимое 7" descr="пуст порода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714876" y="4500570"/>
            <a:ext cx="4214842" cy="2143140"/>
          </a:xfrm>
        </p:spPr>
      </p:pic>
      <p:pic>
        <p:nvPicPr>
          <p:cNvPr id="2050" name="Picture 2" descr="C:\Documents and Settings\Пользователь\Рабочий стол\Наташа\Почва\неф скваж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2071678"/>
            <a:ext cx="3429024" cy="1828800"/>
          </a:xfrm>
          <a:prstGeom prst="rect">
            <a:avLst/>
          </a:prstGeom>
          <a:noFill/>
        </p:spPr>
      </p:pic>
      <p:pic>
        <p:nvPicPr>
          <p:cNvPr id="2051" name="Picture 3" descr="C:\Documents and Settings\Пользователь\Рабочий стол\Наташа\Почва\уголь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7620" y="2000240"/>
            <a:ext cx="5072098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292895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 Неправильно обрабатывая почву, неграмотно ухаживая за растениями, засоряя бытовыми и промышленными отходами, можно сделать почву бесплодной.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Загрязнение  почвы опасно для человека, так как любые вредные соединения, находящиеся в почве , рано или поздно попадают в организм человека. Из почвы загрязнения вымываются в открытые водоёмы и грунтовые воды, которые использует человек для питья, попадают в организм животных.  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подсолнух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85720" y="3929066"/>
            <a:ext cx="2214578" cy="2768608"/>
          </a:xfrm>
        </p:spPr>
      </p:pic>
      <p:pic>
        <p:nvPicPr>
          <p:cNvPr id="6" name="Содержимое 5" descr="мусорка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6106820" y="4786322"/>
            <a:ext cx="2763015" cy="1839917"/>
          </a:xfrm>
        </p:spPr>
      </p:pic>
      <p:pic>
        <p:nvPicPr>
          <p:cNvPr id="2050" name="Picture 2" descr="C:\Documents and Settings\Пользователь\Рабочий стол\Наташа\Почва\57887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43174" y="3071810"/>
            <a:ext cx="4711781" cy="22145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Почва – это верхний плодородный слой земли.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8" name="Содержимое 7" descr="ПШЕНИЦА.jpeg"/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285721" y="4143375"/>
            <a:ext cx="3512638" cy="1982788"/>
          </a:xfrm>
        </p:spPr>
      </p:pic>
      <p:pic>
        <p:nvPicPr>
          <p:cNvPr id="7" name="Содержимое 6" descr="РОСТОК.jpg"/>
          <p:cNvPicPr>
            <a:picLocks noGrp="1"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5348508" y="1214422"/>
            <a:ext cx="3581210" cy="2143141"/>
          </a:xfrm>
        </p:spPr>
      </p:pic>
      <p:sp>
        <p:nvSpPr>
          <p:cNvPr id="5" name="Прямоугольник 4"/>
          <p:cNvSpPr/>
          <p:nvPr/>
        </p:nvSpPr>
        <p:spPr>
          <a:xfrm>
            <a:off x="1857356" y="6143644"/>
            <a:ext cx="55444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Главное её свойство – плодородие</a:t>
            </a:r>
            <a:r>
              <a:rPr lang="ru-RU" sz="2800" dirty="0" smtClean="0">
                <a:solidFill>
                  <a:srgbClr val="00B050"/>
                </a:solidFill>
              </a:rPr>
              <a:t>.</a:t>
            </a:r>
            <a:endParaRPr lang="ru-RU" sz="2800" dirty="0">
              <a:solidFill>
                <a:srgbClr val="00B050"/>
              </a:solidFill>
            </a:endParaRPr>
          </a:p>
        </p:txBody>
      </p:sp>
      <p:pic>
        <p:nvPicPr>
          <p:cNvPr id="1026" name="Picture 2" descr="C:\Documents and Settings\Пользователь\Рабочий стол\Наташа\Почва\ТРИО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1214422"/>
            <a:ext cx="4714908" cy="2803922"/>
          </a:xfrm>
          <a:prstGeom prst="rect">
            <a:avLst/>
          </a:prstGeom>
          <a:noFill/>
        </p:spPr>
      </p:pic>
      <p:pic>
        <p:nvPicPr>
          <p:cNvPr id="1027" name="Picture 3" descr="C:\Documents and Settings\Пользователь\Рабочий стол\Наташа\Почва\ОВОЩИ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51450" y="3500438"/>
            <a:ext cx="3933183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он55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8318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Охрана почвы 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sz="2700" dirty="0" smtClean="0">
                <a:solidFill>
                  <a:srgbClr val="002060"/>
                </a:solidFill>
              </a:rPr>
              <a:t>Нельзя сажать на одном месте одни и те же растения, почва истощается.</a:t>
            </a:r>
            <a:br>
              <a:rPr lang="ru-RU" sz="2700" dirty="0" smtClean="0">
                <a:solidFill>
                  <a:srgbClr val="002060"/>
                </a:solidFill>
              </a:rPr>
            </a:br>
            <a:r>
              <a:rPr lang="ru-RU" sz="2700" dirty="0" smtClean="0">
                <a:solidFill>
                  <a:srgbClr val="002060"/>
                </a:solidFill>
              </a:rPr>
              <a:t>Нельзя вырубать леса, из – за этого мелеют реки , остаются без влаги целые районы, пыльные бури разрушают почву , образуются овраги.</a:t>
            </a:r>
            <a:br>
              <a:rPr lang="ru-RU" sz="2700" dirty="0" smtClean="0">
                <a:solidFill>
                  <a:srgbClr val="002060"/>
                </a:solidFill>
              </a:rPr>
            </a:br>
            <a:r>
              <a:rPr lang="ru-RU" sz="2700" dirty="0" smtClean="0">
                <a:solidFill>
                  <a:srgbClr val="002060"/>
                </a:solidFill>
              </a:rPr>
              <a:t>Нельзя вносить много удобрений и ядохимикатов , почва загрязняется. </a:t>
            </a:r>
            <a:endParaRPr lang="ru-RU" sz="27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он конец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785926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150</Words>
  <PresentationFormat>Экран (4:3)</PresentationFormat>
  <Paragraphs>16</Paragraphs>
  <Slides>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ЧТО МОЖЕТ РАЗРУШИТЬ ПОЧВУ</vt:lpstr>
      <vt:lpstr>Что может разрушить почву Различные природные явления</vt:lpstr>
      <vt:lpstr>Не только природные явления разрушают почвенный слой, но и неразумная деятельность людей . Добывая железные руды, уголь, нефть и другие полезные ископаемые, люди бурят в земле скважины, роют котлованы, заваливая плодородную почву пустой породой. </vt:lpstr>
      <vt:lpstr> Неправильно обрабатывая почву, неграмотно ухаживая за растениями, засоряя бытовыми и промышленными отходами, можно сделать почву бесплодной. Загрязнение  почвы опасно для человека, так как любые вредные соединения, находящиеся в почве , рано или поздно попадают в организм человека. Из почвы загрязнения вымываются в открытые водоёмы и грунтовые воды, которые использует человек для питья, попадают в организм животных.  </vt:lpstr>
      <vt:lpstr>Почва – это верхний плодородный слой земли.</vt:lpstr>
      <vt:lpstr>Охрана почвы  Нельзя сажать на одном месте одни и те же растения, почва истощается. Нельзя вырубать леса, из – за этого мелеют реки , остаются без влаги целые районы, пыльные бури разрушают почву , образуются овраги. Нельзя вносить много удобрений и ядохимикатов , почва загрязняется.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МОЖЕТ РАЗРУШИТЬ ПОЧВУ</dc:title>
  <cp:lastModifiedBy>Пользователь</cp:lastModifiedBy>
  <cp:revision>17</cp:revision>
  <dcterms:modified xsi:type="dcterms:W3CDTF">2016-12-03T15:26:41Z</dcterms:modified>
</cp:coreProperties>
</file>