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4289" y="0"/>
            <a:ext cx="9299237" cy="2971801"/>
          </a:xfrm>
        </p:spPr>
        <p:txBody>
          <a:bodyPr/>
          <a:lstStyle/>
          <a:p>
            <a:r>
              <a:rPr lang="ru-RU" b="1" dirty="0" smtClean="0"/>
              <a:t>Ключевые задачи </a:t>
            </a:r>
            <a:br>
              <a:rPr lang="ru-RU" b="1" dirty="0" smtClean="0"/>
            </a:br>
            <a:r>
              <a:rPr lang="ru-RU" b="1" dirty="0" smtClean="0"/>
              <a:t>по стереометрии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2362061"/>
          </a:xfrm>
        </p:spPr>
        <p:txBody>
          <a:bodyPr>
            <a:normAutofit lnSpcReduction="10000"/>
          </a:bodyPr>
          <a:lstStyle/>
          <a:p>
            <a:r>
              <a:rPr lang="ru-RU" sz="2800" b="1" u="sng" dirty="0" smtClean="0">
                <a:solidFill>
                  <a:schemeClr val="tx1">
                    <a:lumMod val="95000"/>
                  </a:schemeClr>
                </a:solidFill>
              </a:rPr>
              <a:t>Подготовка к ЕГЭ</a:t>
            </a:r>
          </a:p>
          <a:p>
            <a:endParaRPr lang="ru-RU" sz="2800" b="1" dirty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tx1">
                    <a:lumMod val="95000"/>
                  </a:schemeClr>
                </a:solidFill>
              </a:rPr>
              <a:t>Презентацию подготовила: </a:t>
            </a:r>
            <a:r>
              <a:rPr lang="ru-RU" sz="2200" b="1" dirty="0" err="1" smtClean="0">
                <a:solidFill>
                  <a:schemeClr val="tx1">
                    <a:lumMod val="95000"/>
                  </a:schemeClr>
                </a:solidFill>
              </a:rPr>
              <a:t>Грекова</a:t>
            </a:r>
            <a:r>
              <a:rPr lang="ru-RU" sz="2200" b="1" dirty="0" smtClean="0">
                <a:solidFill>
                  <a:schemeClr val="tx1">
                    <a:lumMod val="95000"/>
                  </a:schemeClr>
                </a:solidFill>
              </a:rPr>
              <a:t> Т.А., учитель математики </a:t>
            </a:r>
          </a:p>
          <a:p>
            <a:r>
              <a:rPr lang="ru-RU" sz="2200" b="1" dirty="0" smtClean="0">
                <a:solidFill>
                  <a:schemeClr val="tx1">
                    <a:lumMod val="95000"/>
                  </a:schemeClr>
                </a:solidFill>
              </a:rPr>
              <a:t>МКОУ «Лапшихинская СШ»</a:t>
            </a:r>
          </a:p>
          <a:p>
            <a:endParaRPr lang="ru-RU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6849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877" y="166822"/>
            <a:ext cx="7641734" cy="632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11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839" y="1420028"/>
            <a:ext cx="10056154" cy="48906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№4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81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587" y="634150"/>
            <a:ext cx="9725857" cy="57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4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959" y="1400643"/>
            <a:ext cx="10176055" cy="5059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№5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8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876" y="376773"/>
            <a:ext cx="9681561" cy="626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7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832" y="1507900"/>
            <a:ext cx="10147981" cy="49959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№6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7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432" y="340216"/>
            <a:ext cx="8789698" cy="632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0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96" y="1493949"/>
            <a:ext cx="10226979" cy="50098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№7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2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12" y="592495"/>
            <a:ext cx="10623661" cy="600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0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904" y="386280"/>
            <a:ext cx="10022381" cy="611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0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№1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46" y="1274556"/>
            <a:ext cx="11028110" cy="516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28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539" y="1467856"/>
            <a:ext cx="10468851" cy="51261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№8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12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075" y="307819"/>
            <a:ext cx="7628989" cy="631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40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32" y="1466782"/>
            <a:ext cx="10541676" cy="48953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№9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4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974" y="454717"/>
            <a:ext cx="10636626" cy="611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0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013" y="1293923"/>
            <a:ext cx="10020114" cy="52099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№10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1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014" y="264283"/>
            <a:ext cx="8325386" cy="618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56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3" y="545541"/>
            <a:ext cx="10538415" cy="562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0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887" y="2228045"/>
            <a:ext cx="9981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Использованы материалы </a:t>
            </a:r>
            <a:r>
              <a:rPr lang="ru-RU" sz="2400" b="1" dirty="0" err="1" smtClean="0"/>
              <a:t>вебинара</a:t>
            </a:r>
            <a:r>
              <a:rPr lang="ru-RU" sz="2400" b="1" dirty="0" smtClean="0"/>
              <a:t> «Повторение</a:t>
            </a:r>
          </a:p>
          <a:p>
            <a:pPr algn="ctr"/>
            <a:r>
              <a:rPr lang="ru-RU" sz="2400" b="1" dirty="0" smtClean="0"/>
              <a:t> и обобщение. Задачи по геометрии в ЕГЭ по математике», проведённого центром  математического образования </a:t>
            </a:r>
          </a:p>
          <a:p>
            <a:pPr algn="ctr"/>
            <a:r>
              <a:rPr lang="ru-RU" sz="2400" b="1" dirty="0" smtClean="0"/>
              <a:t>КК КИПК, ноябрь 2016 г.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73153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34" y="625296"/>
            <a:ext cx="10952119" cy="55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55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526" y="370469"/>
            <a:ext cx="8914999" cy="618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4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327" y="1229529"/>
            <a:ext cx="10248566" cy="53433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№2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2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684" y="325995"/>
            <a:ext cx="9223782" cy="624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204" y="441167"/>
            <a:ext cx="9361533" cy="610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7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841" y="1227248"/>
            <a:ext cx="9668026" cy="52637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1228" y="425003"/>
            <a:ext cx="7263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</a:rPr>
              <a:t>ЗАДАЧА №3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9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772" y="452302"/>
            <a:ext cx="9165330" cy="608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9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64</TotalTime>
  <Words>86</Words>
  <Application>Microsoft Office PowerPoint</Application>
  <PresentationFormat>Широкоэкранный</PresentationFormat>
  <Paragraphs>18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Century Gothic</vt:lpstr>
      <vt:lpstr>Wingdings 3</vt:lpstr>
      <vt:lpstr>Сектор</vt:lpstr>
      <vt:lpstr>Ключевые задачи  по стереометрии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2016-12-05T05:11:38Z</dcterms:created>
  <dcterms:modified xsi:type="dcterms:W3CDTF">2016-12-05T08:29:10Z</dcterms:modified>
</cp:coreProperties>
</file>