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19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86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579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41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1875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660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243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16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4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38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9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53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36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95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584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290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C4018-5E74-4565-9D3C-85E380AED63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C610BB1-EA1E-41F7-8364-70DFE0802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9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aldicum.ru/russia/texts/2014_kstovo.doc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gorodov.ru/place/inform.php?id=2379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5892" y="487606"/>
            <a:ext cx="9308960" cy="2585323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Я – Нижегородец.</a:t>
            </a:r>
          </a:p>
          <a:p>
            <a:pPr algn="ctr"/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Гербы </a:t>
            </a: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городов</a:t>
            </a:r>
          </a:p>
          <a:p>
            <a:pPr algn="ctr"/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Нижегородской области.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71474" y="5238428"/>
            <a:ext cx="55283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выполнила Батурина А.Т., 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5 класса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Подлесовская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ОШ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99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998" y="600938"/>
            <a:ext cx="2349846" cy="28421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2223" y="752186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герба города Городца разработан художником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В.Шипуновым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2002 году этот проект использовался при праздновании 850-летия Городца.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"В чешуйчатом поле, составленном из серебряно-золотого и чёрно-червлёного рядов, над золотой ладьей серебряный шлем в золотом сиянии. Девиз - "НЕ В СИЛЕ БОГ, А В ПРАВДЕ" - начертан червлёными литерами на серебряной, подложенной червленью ленте"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Чешуйчатое поле напоминает Городецкую роспись. Серебряный шлем напоминает о князе Александре Невском, который в 1263 году, возвращаясь из Орды, остановился в Городце Волжском, заболел и скончался.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95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084" y="743508"/>
            <a:ext cx="3186827" cy="31737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86222" y="708083"/>
            <a:ext cx="418817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1861 году был составлен проект герба города Лукоянова по новым правилам составления территориальных гербов (1857). Описание этого проекта: «В зеленом щите 2 золотых лемеха. В вольной части - герб Нижегородской губернии. Щит увенчан серебряной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стенчатой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короной, за щитом золотые колосья, соединенные Александровской лентой».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83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304800"/>
            <a:ext cx="2606443" cy="29042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80000" y="383822"/>
            <a:ext cx="7112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Навашино утвержден Постановлением Городской Думы города Навашино от 11 сентября 2007 года (№ 74 "Об утверждении Положения о гербе муниципального образования город Навашино"). Согласно тексту Положения: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«3. ГЕРАЛЬДИЧЕСКОЕ ОПИСАНИЕ ГЕРБА ГОРОДА НАВАШИНО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Навашино представляет собой помещенное на геральдическом щите изображение идущего в серебряном поле червленого оленя, имеющего рога с шестью отростками и черные копыта.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нижнем зеленом поле – стилизованное изображение морской самоходной шхуны "Цесаревич Алексей" под торговым флагом царской России (нынешний государственный). В середине щита - два стенчатых пояса: узкий – железная дорога, широкий – отображает силикатный кирпич.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нижней лазоревой оконечности щита – два узких волнистых серебряных пояса.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вершиной щита – название города, выполненное шрифтом черного цвета».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15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249" y="200969"/>
            <a:ext cx="2906283" cy="32421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75112" y="539636"/>
            <a:ext cx="6096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ПЕРЕВОЗ (1781 Г.)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принятия: 16.08.1781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верхнем поле нижегородский герб, в нижнем - река в зеленом поле, на которой виден плот, означающий имя сего города.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289" y="3555999"/>
            <a:ext cx="2404201" cy="28897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75112" y="344311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Бор: "В золотом щите лазуревый круг со стилизованным серебряным парусником, корпус которого составляют литеры: БОР. Круг обрамлен зелеными стилизованными полушестерней, колосом и хвойной ветвью. Щит обрамлен рассеченной лазурью и червленью каймой, в правом верхнем углу которой в серебряном поле идущий червленый олень из нижегородского герба". Авторы герба художники Б.Брызгалин и В. Мельников.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0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741" y="347906"/>
            <a:ext cx="1902117" cy="30238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12266" y="347906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ДЗЕРЖИНСК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принятия: 21.12.1978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червленом щите с лазуревой щитовидной оконечностью, окаймленной золотом, стилизованные колба и другие атрибуты химической промышленности, обрамленные в круге шестерней, колосом, серпом с молотом, пластиной с цифрами 1930 (год получения статуса города).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решением Дзержинского городского совета народных депутатов от 21 декабря 1978 года.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12266" y="4360249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ВЕТЛУГА (1779 Г.)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принятия: 29.03.1779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Ветлуги: В верхнем поле герб костромской (только галера изображена с кормы с фонарями и опущенными лестницами), внизу в серебряном поле куст дерева ветлы, означающий имя сего города.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945" y="3962401"/>
            <a:ext cx="2375707" cy="243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21" y="386449"/>
            <a:ext cx="2279635" cy="29889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09067" y="38644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Сарова переутверждён c некоторыми изменениями Решением городской Думы г. Саров Нижегородской области от 4 марта 2004 г.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09067" y="1402112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"Статья 2. Герб города является официальным символом муниципального образования - города Саров Нижегородской области. Герб города представляет собой четырехугольный с закругленными нижними углами, заостренный в оконечности геральдический щит с изображением оленя из Герба Нижегородской области на серебристом поле треугольника, образованном нисходящими линиями из верхних углов щита в его центр; символического изображения атомного ядра на левом червлёном (красном) поле щита; стилизованного изображения колокольни Саровского монастыря на правом зеленом поле щита.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5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4212" y="201558"/>
            <a:ext cx="7908127" cy="71404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Итоги:</a:t>
            </a:r>
          </a:p>
          <a:p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Что такое геральдика?</a:t>
            </a:r>
            <a:endParaRPr lang="ru-RU" sz="28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Гербы каких городов Нижегородской области</a:t>
            </a:r>
          </a:p>
          <a:p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 сегодня рассмотрели?</a:t>
            </a:r>
          </a:p>
          <a:p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Что общего между символами разных городов </a:t>
            </a:r>
          </a:p>
          <a:p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ашей области?</a:t>
            </a:r>
          </a:p>
          <a:p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Какие различия Вы заметили?</a:t>
            </a:r>
          </a:p>
          <a:p>
            <a:r>
              <a:rPr lang="ru-RU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Что Вам удалось лучше всего?</a:t>
            </a:r>
          </a:p>
          <a:p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В чем Вы испытывали затруднения?</a:t>
            </a:r>
          </a:p>
          <a:p>
            <a:r>
              <a:rPr lang="ru-RU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 Готовы ли Вы предложить проект герба нашего </a:t>
            </a:r>
          </a:p>
          <a:p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оселения, т.е. д. </a:t>
            </a:r>
            <a:r>
              <a:rPr lang="ru-RU" sz="28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Подлёсово</a:t>
            </a:r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Тогда вперед!</a:t>
            </a:r>
          </a:p>
          <a:p>
            <a:endParaRPr lang="ru-RU" sz="28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619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349" y="566246"/>
            <a:ext cx="81756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внимание.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До новых встреч!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944" y="2535060"/>
            <a:ext cx="5715000" cy="381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8505" t="24081" r="25861"/>
          <a:stretch/>
        </p:blipFill>
        <p:spPr>
          <a:xfrm>
            <a:off x="1507837" y="3325724"/>
            <a:ext cx="4154312" cy="301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5628" y="941544"/>
            <a:ext cx="7864652" cy="38779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Геральдика </a:t>
            </a:r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(гербоведение;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 лат. </a:t>
            </a:r>
            <a:r>
              <a:rPr lang="ru-RU" sz="32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heraldus</a:t>
            </a:r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— глашатай) —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специальная историческая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дисциплина,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занимающаяся изучением гербов,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а также традиций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 практики их использования. 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60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08" y="559707"/>
            <a:ext cx="2633103" cy="32672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68711" y="336856"/>
            <a:ext cx="6773334" cy="622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Геральдическое описание и изображение на гербе города Нижнего Новгорода гласит: "На серебряном щите идущий червленый олень, рога, глаза и копыта черные. Щит увенчан золотой башенной короной о пяти зубцах, окруженной по обручу золотым лавровым венком, и обрамлен по сторонам и снизу лентой ордена Ленина".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Олень является символом благородства, чистоты и величия, жизни, мудрости и справедливости. Корона - символ достижения высокой ступени развития. В данном случае она указывает, что муниципальное образование город Нижний Новгород является городским округом - административным центром Нижегородской области. Обрамляющая гербовый щит лента указывает на то, что город Нижний Новгород награжден орденом Ленина.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Символические значения цветов: Серебряный цвет - символ совершенства, благородства, чистоты помыслов, мира. Червленый цвет - символ храбрости, мужества, неустрашимости, зрелости, энергии, жизнеспособности. Черный цвет - символ благоразумия, мудрости, честности, скромности, смирения и вечности бытия.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74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523" y="600937"/>
            <a:ext cx="2629254" cy="31695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31555" y="493509"/>
            <a:ext cx="6096000" cy="54418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u="sng" dirty="0" smtClean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Решением городской Думы города Кстово №386 от 30 января 2014 года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утверждено Положение о символах МО городского поселения "город Кстово". Согласно тексту Положения: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2.1. Герб города Кстово представляет собой стилизованный щит, аналогичный по форме гербам российских городов. </a:t>
            </a:r>
            <a:b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2.2. Геральдическое описание герба гласит: «В серебряном поле, с завышенным лазоревым волнистым поясом куст земляники о трех зеленых листах, направленных по сторонам вниз, в сердце серебряный цветок о пяти лепестках с золотыми тычинками и сердцевиной, из-за которого на зеленых стеблях веерообразно три червленые ягоды. В главе шествующий червленый олень с черными рогами и копытами.».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9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867" y="1738489"/>
            <a:ext cx="2479785" cy="29719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23467" y="936684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 Арзамас заложена в 1552 году на месте древнего мордовского поселения. В 1954-1957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Арзамас был областным центром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Арзамасской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области. Ныне имеет статус городского округа.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Арзамаса утвержден 16 августа 1781 года, когда он был уездным городом Нижегородского наместничества.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"На золотом поле два стропила, одно из которых красное, а другое зеленое"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9644" y="429032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С.П.Никонов объясняет символику герба следующим образом: красное стропило символизирует русские войска, зеленое стропило - войска ордынцев, направленность стропил в одну точку - битву между русскими и ордынцами во время Казанского похода Ивана IV в 1552 году.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3164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644" y="1230490"/>
            <a:ext cx="2507323" cy="30058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26666" y="514277"/>
            <a:ext cx="583635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герб Балахны утвержден Решением городской Думы города Балахны №85 от 16 ноября 2006 года "Об утверждении герба города Балахны" Согласно тексту Положения о гербе города Балахны: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"Герб города Балахны имеет в основе историческое изображение герба города Балахны и выполнен в виде щита серебряного цвета, в верхнем поле которого помещаются элементы герба Нижегородской области: красный олень, рога и копыта черные, в нижнем поле - две красные кокоры.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Кокора (кница) – криволинейное крепление деревянного корабельного набора, для её изготовления использовалась часть дерева с корневищем. Исторический герб города Балахны был утвержден 16 августа 1781 года, когда Балахна была уездным городом Нижегородского наместничества.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62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689" y="1794934"/>
            <a:ext cx="2442069" cy="30058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79911" y="0"/>
            <a:ext cx="6096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Семенова (городского округа Семеновский) утвержден Решением Совета депутатов городского округа Семеновский от 16 февраля 2012 года № 9 "Об утверждении Положения о гербе муниципального образования городской округ Семеновский Нижегородской области". Описание герба: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"Герб представляет собой геральдический щит, окаймленный красной полосой, состоящий их двух частей: в верхней части - "идущий в серебряном поле червленый (красный) олень, имеющий рога с шестью отростками и черные копыта", указывающий на принадлежность к Нижегородской области, на территории которой расположен город Семенов - столица Золотой Хохломы; в нижней части - костер из сложенных в пирамиду бревен на золотом поле, означающий большое значение лесов и деревообработки в жизни населения. Разделительная полоса между полями красного цвета с элементом хохломской росписи золотым цветом, подтверждающим историческое, культурное и экономическое значение народного промысла".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4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8" y="1456267"/>
            <a:ext cx="2728709" cy="31272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72089" y="152442"/>
            <a:ext cx="7913511" cy="6781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Геральдическое описание герба города </a:t>
            </a:r>
            <a:r>
              <a:rPr lang="ru-RU" sz="2000" b="1" u="sng" dirty="0" smtClean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Богородска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зеленом поле с серебряными краями серебряный с золотыми крышей, куполом и крестом высокий православный храм об одной главе, сопровождаемый внизу тремя золотыми шкурами (две и одна). 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Обоснование символики герба города </a:t>
            </a:r>
            <a:r>
              <a:rPr lang="ru-RU" sz="2000" b="1" u="sng" dirty="0" smtClean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Богородска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Серебряные края гербового щита символизируют реки Оку и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Кудьму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Центральное зеленое поле герба символизирует историческую местность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Березополье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расположенную между реками.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Православный храм в верхней части герба указывает на название города, имеющее православное звучание – </a:t>
            </a:r>
            <a:r>
              <a:rPr lang="ru-RU" sz="2000" u="sng" dirty="0" smtClean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Богородск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 золотые шкуры символизируют исконное занятие жителей города, отличавшее его от других городов Нижегородской губернии - кожевенное ремесло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 (желтый цвет) – символ величия, знатности, богатства, уважения и стабильности.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Серебро (белый цвет) – символ благородства, чистоты и веры.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Зеленый цвет – символ природы, надежды, здоровья, жизненного роста.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Герб утвержден Решением городской Думы города </a:t>
            </a:r>
            <a:r>
              <a:rPr lang="ru-RU" sz="2000" u="sng" dirty="0" smtClean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Богородска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 2010 году.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05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889" y="1219200"/>
            <a:ext cx="2542998" cy="297199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60622" y="756356"/>
            <a:ext cx="6096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 герба по оси симметрии делится вертикально на две части.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щите графическое изображение ладьи белого цвета, символизирует значимость Павлова, как перевоза через реку Оку.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парусе ладьи изображен молот с высекающей искрой, что символизирует традиционную связь поколений Павловских умельцев и мастеров, что это город металлистов в прошлом и настоящем основанный в месте традиционного бытования исторически сложившегося промысла по художественной обработке металла.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 цвет символизирует нахождение города на реке, красный – основное направление занятия населения – металлообработку, что всегда было связано с огнем и присущим этому красным цветом".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25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307</TotalTime>
  <Words>1350</Words>
  <Application>Microsoft Office PowerPoint</Application>
  <PresentationFormat>Широкоэкранный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Galina</dc:creator>
  <cp:lastModifiedBy>Galina</cp:lastModifiedBy>
  <cp:revision>14</cp:revision>
  <dcterms:created xsi:type="dcterms:W3CDTF">2016-12-01T15:12:23Z</dcterms:created>
  <dcterms:modified xsi:type="dcterms:W3CDTF">2016-12-02T07:10:03Z</dcterms:modified>
</cp:coreProperties>
</file>