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67579-3BEE-4303-B761-D33CA33E5CB0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1334E-6E87-44BC-8501-042BB6734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096F9-4EE8-4A64-8D96-7D1E5D8481A5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B9817-6DEC-498F-89CC-F0AA9F699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BB4C5-80CA-4DE8-ADA4-558F2A3C2E71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867F-0ABB-4A5C-B7EB-B84DD3B32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1291D-15B3-4C10-965E-7F9B45D8BC5D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8C808-8CDC-4116-880A-4844A9AC3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34B4F-34AA-41E8-A5BF-04EAF6E4FE3E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A59CA-E512-4DCF-8E93-08736FB79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D19B-BC65-4ED4-8BC0-712D62B8D1E0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C570E-B53B-4993-808F-57F3AC40F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F12CF-51E5-44CE-807A-923AF308FB93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BF509-CF0B-49AC-8D43-3C9BB9725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FF85-14B6-4A35-AC3C-771D3C73DF52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3FA97-A0C7-4288-B9FE-4600DA0AB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EAAF-EF1B-4FE3-BFEA-50C85336257F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C0B22-962D-4AE8-9C11-07DA0951A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0CC6F-3515-449B-8476-03853AEB563C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280D0-F20B-4467-A7BF-825405C81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1785-1B34-4641-BCE6-25015E949539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B15C5-4347-4EC0-9856-A844A6236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5C2F2D-9B26-40A4-BEA7-09E73D3CD9B4}" type="datetimeFigureOut">
              <a:rPr lang="ru-RU"/>
              <a:pPr>
                <a:defRPr/>
              </a:pPr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63B131-AC2A-4996-8390-2A3DBFA0D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357188"/>
            <a:ext cx="7772400" cy="14700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ПРЕЗЕНТАЦИЯ  ПО  ТЕМЕ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«ЖИВОТНЫЕ ЖАРКИХ СТРАН»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113"/>
            <a:ext cx="6400800" cy="49418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052" name="Рисунок 3" descr="саванн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44675"/>
            <a:ext cx="80645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28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Вот лошадки, все в полосках,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Может быть они в матросках?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Нет, они такого цвета.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Угадайте, кто же это?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7" name="Picture 2" descr="C:\Users\юрий\Desktop\ЖИВОТНЫЕ ЖАРКИХ СТРАН\зеб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428875"/>
            <a:ext cx="8143875" cy="4429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571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Посмотрите, он каков!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Ходит посреди песков,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Бережёт в горбах водицу –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Вода в пустыне пригодится.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2291" name="Picture 2" descr="C:\Users\юрий\Desktop\ЖИВОТНЫЕ ЖАРКИХ СТРАН\верблю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332038"/>
            <a:ext cx="578643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2786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Только в Африке найду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Зверя этого в пруду.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Если выйдет он на сушу,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Станет очень неуклюжим.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315" name="Picture 2" descr="C:\Users\юрий\Desktop\ЖИВОТНЫЕ ЖАРКИХ СТРАН\бегемо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2357438"/>
            <a:ext cx="6929437" cy="4500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Вот живой подъёмный кран,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Обитатель жарких стран.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Со стволов многоэтажных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Рвёт и листья, и банан.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9" name="Picture 2" descr="C:\Users\юрий\Desktop\ЖИВОТНЫЕ ЖАРКИХ СТРАН\жира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2332038"/>
            <a:ext cx="400050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Зебры очень испугались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от страха вдаль умчались.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панике им вслед галопом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Поскакала 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5363" name="Содержимое 4" descr="антилоп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2205038"/>
            <a:ext cx="7088187" cy="4652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Он чуть-чуть ежа крупнее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колючки подлиннее.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зоопарке видел раз…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Кто же это?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331913" y="6858000"/>
            <a:ext cx="6119812" cy="46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8" name="Picture 2" descr="C:\Users\юрий\Desktop\ЖИВОТНЫЕ ЖАРКИХ СТРАН\дикобра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276475"/>
            <a:ext cx="69119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Мишка эвкалипт жует.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Он в Австралии живет.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7411" name="Picture 2" descr="C:\Users\юрий\Desktop\ЖИВОТНЫЕ ЖАРКИХ СТРАН\коал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628775"/>
            <a:ext cx="6626225" cy="5040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Это вовсе не медведь,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Муравьёв он любит есть.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8435" name="Picture 2" descr="C:\Users\юрий\Desktop\ЖИВОТНЫЕ ЖАРКИХ СТРАН\муравье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341438"/>
            <a:ext cx="8316912" cy="5516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Затаившись средь ветвей,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Всю окрестность и зверей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Словно сцену из партера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Видит чёрная 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59" name="Picture 2" descr="C:\Users\юрий\Desktop\ЖИВОТНЫЕ ЖАРКИХ СТРАН\пант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332038"/>
            <a:ext cx="6789738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Вперевалочку идет,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Но не любит сладкий мёд.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Бамбука листья пожуёт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ложится на живот.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3" name="Picture 2" descr="C:\Users\юрий\Desktop\ЖИВОТНЫЕ ЖАРКИХ СТРАН\панд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2286000"/>
            <a:ext cx="502443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Полюбуйтесь поскорей!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Перед вами – царь зверей,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Всколыхнулась чудо-грива,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Шелковиста и красива.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5" name="Picture 2" descr="C:\Users\юрий\Desktop\ЖИВОТНЫЕ ЖАРКИХ СТРАН\ле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2332038"/>
            <a:ext cx="654526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Запах чувствует отлично,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Падаль – вот ее добыча.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Ну зачем ей гигиена?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Что попало ест 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1507" name="Picture 2" descr="C:\Users\юрий\Desktop\ЖИВОТНЫЕ ЖАРКИХ СТРАН\шак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2332038"/>
            <a:ext cx="643255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FF0000"/>
                </a:solidFill>
              </a:rPr>
              <a:t>НАЗВАНИЯ ЖИВОТНЫХ: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1. Лев. 2. Обезьяна. 3. Слон. 4. Тигр.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5. Черепаха. 6. Носорог. 7. Крокодил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8. Кенгуру. 9. Зебра. 10. Верблюд.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11. Бегемот. 12. Жираф. 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13. Антилопа. 14. Дикобраз.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15. Коала. 16. Муравьед. 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sz="4900" b="1" i="1" dirty="0" smtClean="0">
                <a:solidFill>
                  <a:srgbClr val="002060"/>
                </a:solidFill>
              </a:rPr>
              <a:t>17. Пантера. 18. Панда. 19. Гиена.</a:t>
            </a:r>
            <a:br>
              <a:rPr lang="ru-RU" sz="4900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Иванова Т.С.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11963"/>
            <a:ext cx="8229600" cy="46037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Это что за озорница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 лиане веселится?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 хвосте качается,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Скачет и кривляется?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9" name="Picture 2" descr="C:\Users\юрий\Desktop\ЖИВОТНЫЕ ЖАРКИХ СТРАН\обезьяна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500" y="2214563"/>
            <a:ext cx="6034088" cy="464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Носом-шлангом великан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Моется, как в душе.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Этот житель жарких стран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Всех крупней на суше.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3" name="Picture 2" descr="C:\Users\юрий\Desktop\ЖИВОТНЫЕ ЖАРКИХ СТРАН\с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2357438"/>
            <a:ext cx="6929437" cy="4500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Родственник домашней киске,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Этот зверь не робкий.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Бродит хищник уссурийский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 таёжной тропке.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7" name="Picture 2" descr="C:\Users\юрий\Desktop\ЖИВОТНЫЕ ЖАРКИХ СТРАН\тигр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332038"/>
            <a:ext cx="650081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92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Неуклюжа, тихоходна,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Носит дом с собой в походах,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нём живет одна без страха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соседей…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1" name="Picture 2" descr="C:\Users\юрий\Desktop\ЖИВОТНЫЕ ЖАРКИХ СТРАН\черепах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492375"/>
            <a:ext cx="6553200" cy="436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 бегемотом так похожи!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Оба очень толстокожи.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 носу есть острый рог,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Здесь пасётся …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5" name="Picture 2" descr="C:\Users\юрий\Desktop\ЖИВОТНЫЕ ЖАРКИХ СТРАН\носоро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332038"/>
            <a:ext cx="6034088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21907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Шум и крик на водопое,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Что случилось там такое?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Всю округу разбудил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Этот нильский …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19" name="Picture 2" descr="C:\Users\юрий\Desktop\ЖИВОТНЫЕ ЖАРКИХ СТРАН\крокоди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2276475"/>
            <a:ext cx="6480175" cy="4581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717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Вот хорошая задумка –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На животик вешать сумку!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Можно в ней носить детей,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скакать среди степей.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43" name="Picture 2" descr="C:\Users\юрий\Desktop\ЖИВОТНЫЕ ЖАРКИХ СТРАН\кенгур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2571750"/>
            <a:ext cx="6357937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86</Words>
  <Application>Microsoft Office PowerPoint</Application>
  <PresentationFormat>Экран (4:3)</PresentationFormat>
  <Paragraphs>21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 ПО  ТЕМЕ «ЖИВОТНЫЕ ЖАРКИХ СТРАН»</vt:lpstr>
      <vt:lpstr>Полюбуйтесь поскорей! Перед вами – царь зверей, Всколыхнулась чудо-грива, Шелковиста и красива.</vt:lpstr>
      <vt:lpstr>Это что за озорница  На лиане веселится?  На хвосте качается,  Скачет и кривляется?</vt:lpstr>
      <vt:lpstr>Носом-шлангом великан Моется, как в душе. Этот житель жарких стран Всех крупней на суше. </vt:lpstr>
      <vt:lpstr>Родственник домашней киске, Этот зверь не робкий. Бродит хищник уссурийский По таёжной тропке. </vt:lpstr>
      <vt:lpstr>Неуклюжа, тихоходна, Носит дом с собой в походах, В нём живет одна без страха  И соседей…</vt:lpstr>
      <vt:lpstr>С бегемотом так похожи!  Оба очень толстокожи.  На носу есть острый рог,  Здесь пасётся … </vt:lpstr>
      <vt:lpstr>Шум и крик на водопое,  Что случилось там такое?  Всю округу разбудил  Этот нильский …</vt:lpstr>
      <vt:lpstr>Вот хорошая задумка – На животик вешать сумку! Можно в ней носить детей, И скакать среди степей.</vt:lpstr>
      <vt:lpstr>Вот лошадки, все в полосках, Может быть они в матросках? Нет, они такого цвета. Угадайте, кто же это? </vt:lpstr>
      <vt:lpstr>Посмотрите, он каков! Ходит посреди песков, Бережёт в горбах водицу – Вода в пустыне пригодится. </vt:lpstr>
      <vt:lpstr>Только в Африке найду Зверя этого в пруду. Если выйдет он на сушу, Станет очень неуклюжим. </vt:lpstr>
      <vt:lpstr>Вот живой подъёмный кран, Обитатель жарких стран. Со стволов многоэтажных Рвёт и листья, и банан. </vt:lpstr>
      <vt:lpstr>Зебры очень испугались И от страха вдаль умчались. В панике им вслед галопом Поскакала …</vt:lpstr>
      <vt:lpstr>Он чуть-чуть ежа крупнее И колючки подлиннее. В зоопарке видел раз… Кто же это?</vt:lpstr>
      <vt:lpstr>Мишка эвкалипт жует. Он в Австралии живет. </vt:lpstr>
      <vt:lpstr>Это вовсе не медведь, Муравьёв он любит есть.</vt:lpstr>
      <vt:lpstr>Затаившись средь ветвей,  Всю окрестность и зверей  Словно сцену из партера  Видит чёрная …</vt:lpstr>
      <vt:lpstr>Вперевалочку идет, Но не любит сладкий мёд. Бамбука листья пожуёт И ложится на живот. </vt:lpstr>
      <vt:lpstr>Запах чувствует отлично,  Падаль – вот ее добыча.  Ну зачем ей гигиена?  Что попало ест …</vt:lpstr>
      <vt:lpstr>НАЗВАНИЯ ЖИВОТНЫХ: 1. Лев. 2. Обезьяна. 3. Слон. 4. Тигр. 5. Черепаха. 6. Носорог. 7. Крокодил 8. Кенгуру. 9. Зебра. 10. Верблюд. 11. Бегемот. 12. Жираф.  13. Антилопа. 14. Дикобраз. 15. Коала. 16. Муравьед.  17. Пантера. 18. Панда. 19. Гиена.  Иванова Т.С.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питер</cp:lastModifiedBy>
  <cp:revision>23</cp:revision>
  <dcterms:created xsi:type="dcterms:W3CDTF">2010-05-20T18:37:47Z</dcterms:created>
  <dcterms:modified xsi:type="dcterms:W3CDTF">2016-12-05T14:13:54Z</dcterms:modified>
</cp:coreProperties>
</file>