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8" r:id="rId2"/>
    <p:sldId id="269" r:id="rId3"/>
    <p:sldId id="270" r:id="rId4"/>
    <p:sldId id="271" r:id="rId5"/>
    <p:sldId id="256" r:id="rId6"/>
    <p:sldId id="257" r:id="rId7"/>
    <p:sldId id="259" r:id="rId8"/>
    <p:sldId id="260" r:id="rId9"/>
    <p:sldId id="272" r:id="rId10"/>
    <p:sldId id="262" r:id="rId11"/>
    <p:sldId id="261" r:id="rId12"/>
    <p:sldId id="263" r:id="rId13"/>
    <p:sldId id="273" r:id="rId14"/>
    <p:sldId id="267" r:id="rId15"/>
    <p:sldId id="274" r:id="rId16"/>
    <p:sldId id="279" r:id="rId17"/>
    <p:sldId id="275" r:id="rId18"/>
    <p:sldId id="276" r:id="rId19"/>
    <p:sldId id="277" r:id="rId20"/>
    <p:sldId id="278" r:id="rId21"/>
    <p:sldId id="26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FE166-610A-4935-83A9-E084BC0836A6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0E6553-5521-4C4B-B0FE-9B5CF3EC2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D916C-FDA8-4677-9D39-8745B3629184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D916C-FDA8-4677-9D39-8745B3629184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D916C-FDA8-4677-9D39-8745B3629184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D916C-FDA8-4677-9D39-8745B3629184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D916C-FDA8-4677-9D39-8745B3629184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D916C-FDA8-4677-9D39-8745B3629184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D916C-FDA8-4677-9D39-8745B3629184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D916C-FDA8-4677-9D39-8745B3629184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D916C-FDA8-4677-9D39-8745B3629184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D916C-FDA8-4677-9D39-8745B3629184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D916C-FDA8-4677-9D39-8745B3629184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1ED916C-FDA8-4677-9D39-8745B3629184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90500" y="142852"/>
            <a:ext cx="6882462" cy="104951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800" b="1" i="1" spc="50" dirty="0" smtClean="0">
                <a:ln w="1143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ill Sans Ultra Bold" pitchFamily="34" charset="0"/>
              </a:rPr>
              <a:t>Welcome </a:t>
            </a:r>
          </a:p>
          <a:p>
            <a:pPr algn="ctr"/>
            <a:r>
              <a:rPr lang="en-US" sz="8800" b="1" i="1" spc="50" dirty="0" smtClean="0">
                <a:ln w="1143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ill Sans Ultra Bold" pitchFamily="34" charset="0"/>
              </a:rPr>
              <a:t>to </a:t>
            </a:r>
          </a:p>
          <a:p>
            <a:pPr algn="ctr"/>
            <a:r>
              <a:rPr lang="en-US" sz="8800" b="1" i="1" spc="50" dirty="0" smtClean="0">
                <a:ln w="1143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ill Sans Ultra Bold" pitchFamily="34" charset="0"/>
              </a:rPr>
              <a:t>our </a:t>
            </a:r>
          </a:p>
          <a:p>
            <a:pPr algn="ctr"/>
            <a:r>
              <a:rPr lang="en-US" sz="8800" b="1" i="1" spc="50" dirty="0" smtClean="0">
                <a:ln w="1143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ill Sans Ultra Bold" pitchFamily="34" charset="0"/>
              </a:rPr>
              <a:t>lesson!</a:t>
            </a:r>
            <a:endParaRPr lang="ru-RU" sz="8800" b="1" i="1" spc="50" dirty="0" smtClean="0">
              <a:ln w="11430"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ru-RU" sz="5400" b="1" i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ru-RU" sz="54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ru-RU" sz="5400" b="1" i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ru-RU" sz="54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ru-RU" sz="5400" b="1" i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1736" y="142852"/>
            <a:ext cx="3429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it ?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irena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71604" y="1285860"/>
            <a:ext cx="5715000" cy="38004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28794" y="5214950"/>
            <a:ext cx="52921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It is a living-room.</a:t>
            </a:r>
            <a:endParaRPr lang="ru-RU" sz="5400" b="1" cap="none" spc="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1736" y="142852"/>
            <a:ext cx="3429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it ?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fotografii_intererov_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63688" y="1196752"/>
            <a:ext cx="5810264" cy="38710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14480" y="5357826"/>
            <a:ext cx="55678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It is a dining-room.</a:t>
            </a:r>
            <a:endParaRPr lang="ru-RU" sz="5400" b="1" cap="none" spc="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1736" y="142852"/>
            <a:ext cx="3429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it ?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garage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43042" y="1142984"/>
            <a:ext cx="5397509" cy="40481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85984" y="5357826"/>
            <a:ext cx="41152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It is a garage.</a:t>
            </a:r>
            <a:endParaRPr lang="ru-RU" sz="5400" b="1" cap="none" spc="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Татиана\Desktop\открытый урок\комнаты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7018" y="404664"/>
            <a:ext cx="8856982" cy="59046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589240"/>
            <a:ext cx="7528880" cy="922114"/>
          </a:xfrm>
        </p:spPr>
        <p:txBody>
          <a:bodyPr/>
          <a:lstStyle/>
          <a:p>
            <a:r>
              <a:rPr lang="en-US" dirty="0" smtClean="0"/>
              <a:t>What are there in the rooms?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There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is</a:t>
            </a:r>
            <a:r>
              <a:rPr lang="en-US" dirty="0" smtClean="0"/>
              <a:t>/there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are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There …. Four rooms in our flat.</a:t>
            </a:r>
            <a:endParaRPr lang="ru-RU" dirty="0" smtClean="0"/>
          </a:p>
          <a:p>
            <a:r>
              <a:rPr lang="en-US" dirty="0" smtClean="0"/>
              <a:t>2. There …. no TV in my bedroom.</a:t>
            </a:r>
            <a:endParaRPr lang="ru-RU" dirty="0" smtClean="0"/>
          </a:p>
          <a:p>
            <a:r>
              <a:rPr lang="en-US" dirty="0" smtClean="0"/>
              <a:t>3. … there any paintings in the living room?</a:t>
            </a:r>
            <a:endParaRPr lang="ru-RU" dirty="0" smtClean="0"/>
          </a:p>
          <a:p>
            <a:r>
              <a:rPr lang="en-US" dirty="0" smtClean="0"/>
              <a:t>4. There … a fridge, a cooker and a sink in the kitchen.</a:t>
            </a:r>
            <a:endParaRPr lang="ru-RU" dirty="0" smtClean="0"/>
          </a:p>
          <a:p>
            <a:r>
              <a:rPr lang="en-US" dirty="0" smtClean="0"/>
              <a:t>5. …  there any books in the bookcase?</a:t>
            </a:r>
            <a:endParaRPr lang="ru-RU" dirty="0" smtClean="0"/>
          </a:p>
          <a:p>
            <a:r>
              <a:rPr lang="en-US" dirty="0" smtClean="0"/>
              <a:t>6. There …. no carpet in the kitchen.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03848" y="141277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are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1916832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is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256490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are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364502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is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3728" y="4581128"/>
            <a:ext cx="683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are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5856" y="5157192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is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your student’s books!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p.48 ex.3.</a:t>
            </a:r>
          </a:p>
          <a:p>
            <a:pPr>
              <a:buNone/>
            </a:pPr>
            <a:r>
              <a:rPr lang="en-US" dirty="0" smtClean="0"/>
              <a:t>Let’s read the dialogue.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Answer the questions:</a:t>
            </a:r>
          </a:p>
          <a:p>
            <a:pPr marL="596646" indent="-514350">
              <a:buAutoNum type="arabicPeriod"/>
            </a:pPr>
            <a:r>
              <a:rPr lang="en-US" dirty="0" smtClean="0"/>
              <a:t>How many rooms are there in your flat?</a:t>
            </a:r>
          </a:p>
          <a:p>
            <a:pPr marL="596646" indent="-514350">
              <a:buAutoNum type="arabicPeriod"/>
            </a:pPr>
            <a:r>
              <a:rPr lang="en-US" dirty="0" smtClean="0"/>
              <a:t>What are they?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6336704" cy="1152128"/>
          </a:xfrm>
        </p:spPr>
        <p:txBody>
          <a:bodyPr>
            <a:normAutofit/>
          </a:bodyPr>
          <a:lstStyle/>
          <a:p>
            <a:r>
              <a:rPr lang="en-US" sz="6000" dirty="0" smtClean="0"/>
              <a:t>ENGLISH IS FUN! 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3573016"/>
            <a:ext cx="5040560" cy="2773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>
                <a:latin typeface="Franklin Gothic Medium" pitchFamily="34" charset="0"/>
              </a:rPr>
              <a:t>Work in groups.</a:t>
            </a:r>
          </a:p>
          <a:p>
            <a:pPr>
              <a:buNone/>
            </a:pPr>
            <a:r>
              <a:rPr lang="en-US" sz="4800" dirty="0" smtClean="0">
                <a:latin typeface="Franklin Gothic Medium" pitchFamily="34" charset="0"/>
              </a:rPr>
              <a:t>Solve the riddles.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3794" name="Picture 2" descr="Картинки по запросу thumbs up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60232" y="188640"/>
            <a:ext cx="2190750" cy="2057401"/>
          </a:xfrm>
          <a:prstGeom prst="rect">
            <a:avLst/>
          </a:prstGeom>
          <a:noFill/>
        </p:spPr>
      </p:pic>
      <p:pic>
        <p:nvPicPr>
          <p:cNvPr id="33799" name="Picture 7" descr="C:\Users\Татиана\Desktop\открытый урок\112_back_and_forth_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564904"/>
            <a:ext cx="2880320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realestatecrm.biz/wp-content/uploads/ktz/inside-house-coloring-page-2xs5ewwvlm7w3lmiaswaa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285860"/>
            <a:ext cx="7177106" cy="42053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285720" y="5657671"/>
            <a:ext cx="46586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I like to sit on it and </a:t>
            </a:r>
          </a:p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read in the evening. </a:t>
            </a:r>
            <a:endParaRPr lang="ru-RU" sz="3600" dirty="0">
              <a:cs typeface="Aharoni" pitchFamily="2" charset="-79"/>
            </a:endParaRPr>
          </a:p>
        </p:txBody>
      </p:sp>
      <p:pic>
        <p:nvPicPr>
          <p:cNvPr id="10244" name="Picture 4" descr="http://sweetclipart.com/multisite/sweetclipart/files/imagecache/middle/armchair_blue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5984" y="1071546"/>
            <a:ext cx="4714908" cy="418369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428860" y="0"/>
            <a:ext cx="4663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Guess the word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8" y="5929330"/>
            <a:ext cx="2747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_ _ _ _ _ _ _ _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5796136" y="5805264"/>
            <a:ext cx="303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spc="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Armchair</a:t>
            </a:r>
            <a:endParaRPr lang="ru-RU" sz="4800" b="1" spc="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realestatecrm.biz/wp-content/uploads/ktz/inside-house-coloring-page-2xs5ewwvlm7w3lmiaswaa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285860"/>
            <a:ext cx="7177106" cy="42053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0" y="5657671"/>
            <a:ext cx="63321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It is on the floor of the living</a:t>
            </a:r>
          </a:p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 room. It makes it cosy.</a:t>
            </a:r>
            <a:endParaRPr lang="ru-RU" sz="3600" dirty="0">
              <a:cs typeface="Aharoni" pitchFamily="2" charset="-79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28860" y="0"/>
            <a:ext cx="4663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Guess the word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43702" y="5929330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_ _ _ _ _ _ 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6786578" y="5643578"/>
            <a:ext cx="19351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spc="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carpet</a:t>
            </a:r>
            <a:endParaRPr lang="ru-RU" sz="4800" b="1" spc="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AutoShape 2" descr="https://pixabay.com/static/uploads/photo/2013/07/12/14/30/refrigerator-148332_640.png?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pixabay.com/static/uploads/photo/2013/07/12/14/30/refrigerator-148332_640.png?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pixabay.com/static/uploads/photo/2013/07/12/14/30/refrigerator-148332_640.png?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s://pixabay.com/static/uploads/photo/2013/07/12/14/30/refrigerator-148332_640.png?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6" name="Picture 2" descr="http://cliparts.co/cliparts/rTL/xMR/rTLxMRKLc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7554" y="1571612"/>
            <a:ext cx="3171825" cy="3771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realestatecrm.biz/wp-content/uploads/ktz/inside-house-coloring-page-2xs5ewwvlm7w3lmiaswaa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285860"/>
            <a:ext cx="7177106" cy="42053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0" y="5657671"/>
            <a:ext cx="69477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I usually switch it on when I do</a:t>
            </a:r>
          </a:p>
          <a:p>
            <a:r>
              <a:rPr lang="en-US" sz="3600" dirty="0">
                <a:latin typeface="Aharoni" pitchFamily="2" charset="-79"/>
                <a:cs typeface="Aharoni" pitchFamily="2" charset="-79"/>
              </a:rPr>
              <a:t>m</a:t>
            </a: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y homework in the evening.</a:t>
            </a:r>
            <a:endParaRPr lang="ru-RU" sz="3600" dirty="0">
              <a:cs typeface="Aharoni" pitchFamily="2" charset="-79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28860" y="0"/>
            <a:ext cx="4663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Guess the word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15206" y="5929330"/>
            <a:ext cx="1622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_ _ _ _  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7143768" y="5643578"/>
            <a:ext cx="15712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spc="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lamp</a:t>
            </a:r>
            <a:endParaRPr lang="ru-RU" sz="4800" b="1" spc="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AutoShape 2" descr="https://pixabay.com/static/uploads/photo/2013/07/12/14/30/refrigerator-148332_640.png?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pixabay.com/static/uploads/photo/2013/07/12/14/30/refrigerator-148332_640.png?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pixabay.com/static/uploads/photo/2013/07/12/14/30/refrigerator-148332_640.png?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s://pixabay.com/static/uploads/photo/2013/07/12/14/30/refrigerator-148332_640.png?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0" name="Picture 2" descr="http://www.cliparthut.com/clip-arts/267/lamp-clip-art-26743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71802" y="1428736"/>
            <a:ext cx="3571900" cy="43164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3424424" cy="8501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Tongue twister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484784"/>
            <a:ext cx="4716016" cy="38164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800" b="1" dirty="0" smtClean="0">
                <a:latin typeface="Berylium" pitchFamily="2" charset="0"/>
              </a:rPr>
              <a:t>There is a big black bed</a:t>
            </a:r>
          </a:p>
          <a:p>
            <a:pPr>
              <a:buNone/>
            </a:pPr>
            <a:r>
              <a:rPr lang="en-US" sz="4800" b="1" dirty="0" smtClean="0">
                <a:latin typeface="Berylium" pitchFamily="2" charset="0"/>
              </a:rPr>
              <a:t>In the big black bedroom.</a:t>
            </a:r>
            <a:endParaRPr lang="ru-RU" sz="4800" b="1" dirty="0"/>
          </a:p>
        </p:txBody>
      </p:sp>
      <p:pic>
        <p:nvPicPr>
          <p:cNvPr id="1026" name="Picture 2" descr="C:\Users\Татиана\Desktop\открытый урок\458.9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352425"/>
            <a:ext cx="4499992" cy="61469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realestatecrm.biz/wp-content/uploads/ktz/inside-house-coloring-page-2xs5ewwvlm7w3lmiaswaa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285860"/>
            <a:ext cx="7177106" cy="42053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142844" y="5572140"/>
            <a:ext cx="62135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There is one of them </a:t>
            </a:r>
          </a:p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on the wall in the bedroom.</a:t>
            </a:r>
            <a:endParaRPr lang="ru-RU" sz="3600" dirty="0">
              <a:cs typeface="Aharoni" pitchFamily="2" charset="-79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28860" y="0"/>
            <a:ext cx="4663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Guess the word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96132" y="5715016"/>
            <a:ext cx="28664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_ _ _ _ _ _ _ 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5589240"/>
            <a:ext cx="21436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spc="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picture</a:t>
            </a:r>
            <a:endParaRPr lang="ru-RU" sz="4800" b="1" spc="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AutoShape 2" descr="https://pixabay.com/static/uploads/photo/2013/07/12/14/30/refrigerator-148332_640.png?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pixabay.com/static/uploads/photo/2013/07/12/14/30/refrigerator-148332_640.png?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pixabay.com/static/uploads/photo/2013/07/12/14/30/refrigerator-148332_640.png?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s://pixabay.com/static/uploads/photo/2013/07/12/14/30/refrigerator-148332_640.png?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8" name="Picture 4" descr="http://stenagrafika.ru/UserFiles/Catalog/cat_1/3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2000240"/>
            <a:ext cx="4143404" cy="295217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79712" y="548680"/>
            <a:ext cx="5143512" cy="51435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86050" y="5572140"/>
            <a:ext cx="3360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Thank you!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Татиана\Desktop\открытый урок\grifon01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7616" y="0"/>
            <a:ext cx="3456384" cy="6926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Tongue twister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5976664" cy="3600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Ted has a red bed.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On his bed Ted said: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“Red bed, red bed”.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2054" name="Picture 6" descr="Картинки по запросу мальчик рисунок 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2924944"/>
            <a:ext cx="2063078" cy="17631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312856" cy="5890666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stellar" pitchFamily="18" charset="0"/>
              </a:rPr>
              <a:t>Rooms </a:t>
            </a:r>
            <a:br>
              <a:rPr lang="en-US" sz="8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stellar" pitchFamily="18" charset="0"/>
              </a:rPr>
            </a:br>
            <a:r>
              <a:rPr lang="en-US" sz="8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stellar" pitchFamily="18" charset="0"/>
              </a:rPr>
              <a:t>and </a:t>
            </a:r>
            <a:br>
              <a:rPr lang="en-US" sz="8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stellar" pitchFamily="18" charset="0"/>
              </a:rPr>
            </a:br>
            <a:r>
              <a:rPr lang="en-US" sz="8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stellar" pitchFamily="18" charset="0"/>
              </a:rPr>
              <a:t>furniture</a:t>
            </a:r>
            <a:endParaRPr lang="ru-RU" sz="8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8412_w640_h640_barocco018118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728" y="2000240"/>
            <a:ext cx="6096000" cy="33813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71736" y="428604"/>
            <a:ext cx="3429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it ?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5643578"/>
            <a:ext cx="47198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It is a bedroom.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214290"/>
            <a:ext cx="3429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it ?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 descr="155736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85852" y="1142984"/>
            <a:ext cx="6667520" cy="441127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28926" y="5786454"/>
            <a:ext cx="3174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It is a hall.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43174" y="214290"/>
            <a:ext cx="3429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8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it ?</a:t>
            </a:r>
            <a:endParaRPr lang="ru-RU" sz="5400" b="1" cap="none" spc="0" dirty="0">
              <a:ln w="11430"/>
              <a:solidFill>
                <a:srgbClr val="008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48987264_47818616_1250940286_Reflex_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728" y="1285860"/>
            <a:ext cx="6305550" cy="41433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28860" y="5572140"/>
            <a:ext cx="42643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It is a kitchen.</a:t>
            </a:r>
            <a:endParaRPr lang="ru-RU" sz="5400" b="1" cap="none" spc="0" dirty="0">
              <a:ln w="11430"/>
              <a:solidFill>
                <a:srgbClr val="00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43174" y="142852"/>
            <a:ext cx="3429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it ?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f_4df8ab1ff13e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71604" y="1285860"/>
            <a:ext cx="5753100" cy="40862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71670" y="5500702"/>
            <a:ext cx="49491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It is a bathroom.</a:t>
            </a:r>
            <a:endParaRPr lang="ru-RU" sz="5400" b="1" cap="none" spc="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620688"/>
            <a:ext cx="4144504" cy="12101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it ?</a:t>
            </a:r>
            <a:r>
              <a:rPr lang="ru-RU" sz="4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4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28676" name="Picture 4" descr="Картинки по запросу туале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1988840"/>
            <a:ext cx="6768752" cy="33843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91680" y="5589240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It is a toilet.</a:t>
            </a:r>
            <a:endParaRPr lang="ru-RU" sz="4800" b="1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370</TotalTime>
  <Words>336</Words>
  <Application>Microsoft Office PowerPoint</Application>
  <PresentationFormat>Экран (4:3)</PresentationFormat>
  <Paragraphs>77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Слайд 1</vt:lpstr>
      <vt:lpstr>Tongue twister</vt:lpstr>
      <vt:lpstr>Tongue twister</vt:lpstr>
      <vt:lpstr>Rooms  and  furniture</vt:lpstr>
      <vt:lpstr>Слайд 5</vt:lpstr>
      <vt:lpstr>Слайд 6</vt:lpstr>
      <vt:lpstr>Слайд 7</vt:lpstr>
      <vt:lpstr>Слайд 8</vt:lpstr>
      <vt:lpstr>What is it ? </vt:lpstr>
      <vt:lpstr>Слайд 10</vt:lpstr>
      <vt:lpstr>Слайд 11</vt:lpstr>
      <vt:lpstr>Слайд 12</vt:lpstr>
      <vt:lpstr>What are there in the rooms?</vt:lpstr>
      <vt:lpstr>There is/there are</vt:lpstr>
      <vt:lpstr>Open your student’s books!</vt:lpstr>
      <vt:lpstr>ENGLISH IS FUN! 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qwerty</dc:creator>
  <cp:lastModifiedBy>Татиана</cp:lastModifiedBy>
  <cp:revision>38</cp:revision>
  <dcterms:created xsi:type="dcterms:W3CDTF">2012-11-09T09:18:16Z</dcterms:created>
  <dcterms:modified xsi:type="dcterms:W3CDTF">2016-12-05T12:54:21Z</dcterms:modified>
</cp:coreProperties>
</file>