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60" r:id="rId3"/>
    <p:sldId id="257" r:id="rId4"/>
    <p:sldId id="259" r:id="rId5"/>
    <p:sldId id="261" r:id="rId6"/>
    <p:sldId id="262" r:id="rId7"/>
    <p:sldId id="263" r:id="rId8"/>
    <p:sldId id="264" r:id="rId9"/>
    <p:sldId id="271" r:id="rId10"/>
    <p:sldId id="265" r:id="rId11"/>
    <p:sldId id="266" r:id="rId12"/>
    <p:sldId id="269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719FEE-35F2-4095-9761-004B955F356A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54BF70-DE00-43D2-810E-4E46B1EA99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530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818D7-D59C-460E-AF01-DE505129E9C9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BD489-2EFA-4BEA-8066-4A5920150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818D7-D59C-460E-AF01-DE505129E9C9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BD489-2EFA-4BEA-8066-4A5920150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818D7-D59C-460E-AF01-DE505129E9C9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BD489-2EFA-4BEA-8066-4A5920150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818D7-D59C-460E-AF01-DE505129E9C9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BD489-2EFA-4BEA-8066-4A5920150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818D7-D59C-460E-AF01-DE505129E9C9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BD489-2EFA-4BEA-8066-4A5920150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818D7-D59C-460E-AF01-DE505129E9C9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BD489-2EFA-4BEA-8066-4A5920150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818D7-D59C-460E-AF01-DE505129E9C9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BD489-2EFA-4BEA-8066-4A5920150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818D7-D59C-460E-AF01-DE505129E9C9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BD489-2EFA-4BEA-8066-4A5920150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818D7-D59C-460E-AF01-DE505129E9C9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BD489-2EFA-4BEA-8066-4A5920150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818D7-D59C-460E-AF01-DE505129E9C9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BD489-2EFA-4BEA-8066-4A5920150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818D7-D59C-460E-AF01-DE505129E9C9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05BD489-2EFA-4BEA-8066-4A5920150F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75818D7-D59C-460E-AF01-DE505129E9C9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05BD489-2EFA-4BEA-8066-4A5920150FD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10479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4000" b="1" dirty="0" smtClean="0">
              <a:solidFill>
                <a:srgbClr val="0000FF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Урок русского языка в 4 классе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 ФГОС с применением сингапурской методики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(УМК «Перспектива», автор учебника Л.Ф.Климанова 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Три склонения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имён существительных.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Закрепление</a:t>
            </a:r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Глебова Ирина Анатольевна,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учитель начальных классов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высшей квалификационной категории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МБОУ  СОШ №91 г. Казань РТ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428604"/>
          <a:ext cx="8572561" cy="5837599"/>
        </p:xfrm>
        <a:graphic>
          <a:graphicData uri="http://schemas.openxmlformats.org/drawingml/2006/table">
            <a:tbl>
              <a:tblPr/>
              <a:tblGrid>
                <a:gridCol w="2857222"/>
                <a:gridCol w="2857222"/>
                <a:gridCol w="2858117"/>
              </a:tblGrid>
              <a:tr h="4000528">
                <a:tc gridSpan="3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4400" b="1" dirty="0" smtClean="0">
                          <a:latin typeface="Times New Roman"/>
                          <a:ea typeface="Times New Roman"/>
                        </a:rPr>
                        <a:t>По </a:t>
                      </a:r>
                      <a:r>
                        <a:rPr lang="ru-RU" sz="4400" b="1" dirty="0">
                          <a:latin typeface="Times New Roman"/>
                          <a:ea typeface="Times New Roman"/>
                        </a:rPr>
                        <a:t>дороге, с неба, над школой, </a:t>
                      </a:r>
                      <a:endParaRPr lang="ru-RU" sz="4400" b="1" dirty="0" smtClean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latin typeface="Times New Roman"/>
                          <a:ea typeface="Times New Roman"/>
                        </a:rPr>
                        <a:t>   к </a:t>
                      </a:r>
                      <a:r>
                        <a:rPr lang="ru-RU" sz="4400" b="1" dirty="0">
                          <a:latin typeface="Times New Roman"/>
                          <a:ea typeface="Times New Roman"/>
                        </a:rPr>
                        <a:t>сирени, у парка, для жизни, </a:t>
                      </a:r>
                      <a:endParaRPr lang="ru-RU" sz="4400" b="1" dirty="0" smtClean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latin typeface="Times New Roman"/>
                          <a:ea typeface="Times New Roman"/>
                        </a:rPr>
                        <a:t>    в </a:t>
                      </a:r>
                      <a:r>
                        <a:rPr lang="ru-RU" sz="4400" b="1" dirty="0">
                          <a:latin typeface="Times New Roman"/>
                          <a:ea typeface="Times New Roman"/>
                        </a:rPr>
                        <a:t>траве, без друга, по дереву</a:t>
                      </a:r>
                      <a:r>
                        <a:rPr lang="ru-RU" sz="4400" b="1" dirty="0" smtClean="0">
                          <a:latin typeface="Times New Roman"/>
                          <a:ea typeface="Times New Roman"/>
                        </a:rPr>
                        <a:t>,  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4400" b="1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4400" b="1" dirty="0" smtClean="0">
                          <a:latin typeface="Times New Roman"/>
                          <a:ea typeface="Times New Roman"/>
                        </a:rPr>
                        <a:t> за </a:t>
                      </a:r>
                      <a:r>
                        <a:rPr lang="ru-RU" sz="4400" b="1" dirty="0">
                          <a:latin typeface="Times New Roman"/>
                          <a:ea typeface="Times New Roman"/>
                        </a:rPr>
                        <a:t>дверью, </a:t>
                      </a:r>
                      <a:r>
                        <a:rPr lang="ru-RU" sz="4400" b="1" dirty="0" smtClean="0">
                          <a:latin typeface="Times New Roman"/>
                          <a:ea typeface="Times New Roman"/>
                        </a:rPr>
                        <a:t> с </a:t>
                      </a:r>
                      <a:r>
                        <a:rPr lang="ru-RU" sz="4400" b="1" dirty="0">
                          <a:latin typeface="Times New Roman"/>
                          <a:ea typeface="Times New Roman"/>
                        </a:rPr>
                        <a:t>тётей</a:t>
                      </a:r>
                      <a:r>
                        <a:rPr lang="ru-RU" sz="4400" b="1" dirty="0" smtClean="0">
                          <a:latin typeface="Times New Roman"/>
                          <a:ea typeface="Times New Roman"/>
                        </a:rPr>
                        <a:t>,  </a:t>
                      </a:r>
                      <a:r>
                        <a:rPr lang="ru-RU" sz="4400" b="1" dirty="0">
                          <a:latin typeface="Times New Roman"/>
                          <a:ea typeface="Times New Roman"/>
                        </a:rPr>
                        <a:t>без соли</a:t>
                      </a:r>
                      <a:r>
                        <a:rPr lang="ru-RU" sz="4400" b="1" dirty="0" smtClean="0">
                          <a:latin typeface="Times New Roman"/>
                          <a:ea typeface="Times New Roman"/>
                        </a:rPr>
                        <a:t>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430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 </a:t>
                      </a:r>
                      <a:r>
                        <a:rPr lang="ru-RU" sz="3200" b="1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скл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.</a:t>
                      </a:r>
                      <a:endParaRPr lang="ru-RU" sz="3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2 </a:t>
                      </a:r>
                      <a:r>
                        <a:rPr lang="ru-RU" sz="3200" b="1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скл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.</a:t>
                      </a:r>
                      <a:endParaRPr lang="ru-RU" sz="3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3 </a:t>
                      </a:r>
                      <a:r>
                        <a:rPr lang="ru-RU" sz="3200" b="1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скл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.</a:t>
                      </a:r>
                      <a:endParaRPr lang="ru-RU" sz="3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118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3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3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3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857233"/>
          <a:ext cx="8572561" cy="3268991"/>
        </p:xfrm>
        <a:graphic>
          <a:graphicData uri="http://schemas.openxmlformats.org/drawingml/2006/table">
            <a:tbl>
              <a:tblPr/>
              <a:tblGrid>
                <a:gridCol w="2857222"/>
                <a:gridCol w="2857222"/>
                <a:gridCol w="2858117"/>
              </a:tblGrid>
              <a:tr h="1714511">
                <a:tc gridSpan="3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200" b="1" smtClean="0">
                          <a:latin typeface="Times New Roman"/>
                          <a:ea typeface="Times New Roman"/>
                        </a:rPr>
                        <a:t>  старый</a:t>
                      </a:r>
                      <a:r>
                        <a:rPr lang="ru-RU" sz="7200" b="1" baseline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7200" b="1" smtClean="0">
                          <a:latin typeface="Times New Roman"/>
                          <a:ea typeface="Times New Roman"/>
                        </a:rPr>
                        <a:t>     бедный</a:t>
                      </a:r>
                      <a:endParaRPr lang="ru-RU" sz="7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3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 </a:t>
                      </a:r>
                      <a:r>
                        <a:rPr lang="ru-RU" sz="3200" b="1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скл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.</a:t>
                      </a:r>
                      <a:endParaRPr lang="ru-RU" sz="3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2 </a:t>
                      </a:r>
                      <a:r>
                        <a:rPr lang="ru-RU" sz="3200" b="1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скл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.</a:t>
                      </a:r>
                      <a:endParaRPr lang="ru-RU" sz="3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3 </a:t>
                      </a:r>
                      <a:r>
                        <a:rPr lang="ru-RU" sz="3200" b="1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скл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.</a:t>
                      </a:r>
                      <a:endParaRPr lang="ru-RU" sz="3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103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3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3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3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«Третий лишний»</a:t>
            </a:r>
            <a:endParaRPr lang="ru-RU" sz="7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поле       мыло       дедушка</a:t>
            </a:r>
          </a:p>
          <a:p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небо       брошь     стол</a:t>
            </a:r>
          </a:p>
          <a:p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дочь       дочка      тётя</a:t>
            </a:r>
          </a:p>
          <a:p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пень      лень         день </a:t>
            </a:r>
          </a:p>
          <a:p>
            <a:r>
              <a:rPr lang="ru-RU" sz="5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лошадь  </a:t>
            </a:r>
            <a:r>
              <a:rPr lang="ru-RU" sz="52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лошадка  кобыла</a:t>
            </a:r>
            <a:endParaRPr lang="ru-RU" sz="5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501122" cy="60755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Было интересно…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Было трудно…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Я понял(а), что…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Сегодня я узнал(а)…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Теперь я могу…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Я научился…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 меня получилось…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Я смог…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Мне захотелось…</a:t>
            </a:r>
            <a:endParaRPr lang="ru-RU" sz="4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43050"/>
            <a:ext cx="8305800" cy="2143140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БИЛЕТИК</a:t>
            </a:r>
            <a:br>
              <a:rPr lang="ru-RU" sz="6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НА ВЫХОД</a:t>
            </a:r>
            <a:endParaRPr lang="ru-RU" sz="6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3428992" y="4143380"/>
            <a:ext cx="2428892" cy="1604776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57158" y="2130425"/>
            <a:ext cx="8643998" cy="1470025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УРОК</a:t>
            </a:r>
            <a:br>
              <a:rPr lang="ru-RU" sz="6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РУССКОГО  ЯЗЫКА</a:t>
            </a:r>
            <a:endParaRPr lang="ru-RU" sz="6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Володя\Downloads\3535171-smiling-chestnut-and-redhead-cute-schoolgirl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0"/>
            <a:ext cx="785818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ОТГАДАЙ ЗАГАДКУ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829180" cy="318612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«Тройка-тройка  прилетела,</a:t>
            </a:r>
          </a:p>
          <a:p>
            <a:pPr>
              <a:buNone/>
            </a:pPr>
            <a:r>
              <a:rPr lang="ru-RU" b="1" dirty="0" smtClean="0"/>
              <a:t>Скакуны в той тройке белы.</a:t>
            </a:r>
          </a:p>
          <a:p>
            <a:pPr>
              <a:buNone/>
            </a:pPr>
            <a:r>
              <a:rPr lang="ru-RU" b="1" dirty="0" smtClean="0"/>
              <a:t>А в санях сидит царица,</a:t>
            </a:r>
          </a:p>
          <a:p>
            <a:pPr>
              <a:buNone/>
            </a:pPr>
            <a:r>
              <a:rPr lang="ru-RU" b="1" dirty="0" err="1" smtClean="0"/>
              <a:t>Белокоса</a:t>
            </a:r>
            <a:r>
              <a:rPr lang="ru-RU" b="1" dirty="0" smtClean="0"/>
              <a:t>, белолица.</a:t>
            </a:r>
          </a:p>
          <a:p>
            <a:pPr>
              <a:buNone/>
            </a:pPr>
            <a:r>
              <a:rPr lang="ru-RU" b="1" dirty="0" smtClean="0"/>
              <a:t>Как махнула рукавом,</a:t>
            </a:r>
          </a:p>
          <a:p>
            <a:pPr>
              <a:buNone/>
            </a:pPr>
            <a:r>
              <a:rPr lang="ru-RU" b="1" dirty="0" smtClean="0"/>
              <a:t>Всё покрылось серебром.»</a:t>
            </a:r>
          </a:p>
          <a:p>
            <a:pPr>
              <a:buNone/>
            </a:pPr>
            <a:endParaRPr lang="ru-RU" b="1" dirty="0"/>
          </a:p>
        </p:txBody>
      </p:sp>
      <p:pic>
        <p:nvPicPr>
          <p:cNvPr id="16386" name="Picture 2" descr="C:\Users\Володя\Downloads\a26feb584bc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1823666"/>
            <a:ext cx="3500462" cy="404365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00166" y="5000636"/>
            <a:ext cx="23574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ЗИМА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ЛЕТО</a:t>
            </a:r>
            <a:endParaRPr lang="ru-RU" sz="8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Володя\Downloads\86a4d39f2de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381125" y="2005806"/>
            <a:ext cx="6381750" cy="4248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  ОСЕНЬ</a:t>
            </a:r>
            <a:endParaRPr lang="ru-RU" sz="88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Володя\Downloads\h1OLH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48617" y="1935163"/>
            <a:ext cx="5846765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ЗИМА</a:t>
            </a:r>
            <a:endParaRPr lang="ru-RU" sz="8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Володя\Downloads\84990137_63564227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41167" y="1935163"/>
            <a:ext cx="6261666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ВЕСНА</a:t>
            </a:r>
            <a:endParaRPr lang="ru-RU" sz="8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Володя\Downloads\krokusy-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342106" y="1935163"/>
            <a:ext cx="6459788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1616534"/>
            <a:ext cx="857256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ИМЯ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СУЩЕСТВИТЕЛЬНОЕ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637</TotalTime>
  <Words>206</Words>
  <Application>Microsoft Office PowerPoint</Application>
  <PresentationFormat>Экран (4:3)</PresentationFormat>
  <Paragraphs>71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Презентация PowerPoint</vt:lpstr>
      <vt:lpstr>                УРОК РУССКОГО  ЯЗЫКА</vt:lpstr>
      <vt:lpstr>Презентация PowerPoint</vt:lpstr>
      <vt:lpstr>ОТГАДАЙ ЗАГАДКУ</vt:lpstr>
      <vt:lpstr>         ЛЕТО</vt:lpstr>
      <vt:lpstr>        ОСЕНЬ</vt:lpstr>
      <vt:lpstr>         ЗИМА</vt:lpstr>
      <vt:lpstr>        ВЕСНА</vt:lpstr>
      <vt:lpstr>Презентация PowerPoint</vt:lpstr>
      <vt:lpstr>Презентация PowerPoint</vt:lpstr>
      <vt:lpstr>Презентация PowerPoint</vt:lpstr>
      <vt:lpstr>  «Третий лишний»</vt:lpstr>
      <vt:lpstr>Презентация PowerPoint</vt:lpstr>
      <vt:lpstr>БИЛЕТИК  НА ВЫХОД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Володя</dc:creator>
  <cp:lastModifiedBy>User</cp:lastModifiedBy>
  <cp:revision>39</cp:revision>
  <dcterms:created xsi:type="dcterms:W3CDTF">2015-01-18T20:59:41Z</dcterms:created>
  <dcterms:modified xsi:type="dcterms:W3CDTF">2016-12-05T06:46:33Z</dcterms:modified>
</cp:coreProperties>
</file>