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488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17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90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49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913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58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94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9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11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08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319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13793-AFE1-471E-88A2-9D6563A7D642}" type="datetimeFigureOut">
              <a:rPr lang="ru-RU" smtClean="0"/>
              <a:pPr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19DD5-F485-4A53-9A70-8525C7D4D6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98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7772400" cy="1614041"/>
          </a:xfrm>
        </p:spPr>
        <p:txBody>
          <a:bodyPr>
            <a:normAutofit fontScale="90000"/>
          </a:bodyPr>
          <a:lstStyle/>
          <a:p>
            <a:r>
              <a:rPr lang="tt-RU" sz="5300" dirty="0" smtClean="0">
                <a:solidFill>
                  <a:schemeClr val="bg1"/>
                </a:solidFill>
              </a:rPr>
              <a:t>“Сөрле йомгак”</a:t>
            </a:r>
            <a:br>
              <a:rPr lang="tt-RU" sz="5300" dirty="0" smtClean="0">
                <a:solidFill>
                  <a:schemeClr val="bg1"/>
                </a:solidFill>
              </a:rPr>
            </a:br>
            <a:r>
              <a:rPr lang="tt-RU" sz="5300" dirty="0" smtClean="0">
                <a:solidFill>
                  <a:schemeClr val="bg1"/>
                </a:solidFill>
              </a:rPr>
              <a:t>хәзинәләре</a:t>
            </a:r>
            <a:r>
              <a:rPr lang="tt-RU" dirty="0" smtClean="0">
                <a:solidFill>
                  <a:schemeClr val="bg1"/>
                </a:solidFill>
              </a:rPr>
              <a:t/>
            </a:r>
            <a:br>
              <a:rPr lang="tt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31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flipH="1" flipV="1">
            <a:off x="8244409" y="5661248"/>
            <a:ext cx="144016" cy="2461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08281"/>
            <a:ext cx="6652964" cy="494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37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416823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211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" t="17374" r="4429" b="12059"/>
          <a:stretch/>
        </p:blipFill>
        <p:spPr>
          <a:xfrm>
            <a:off x="1115616" y="908720"/>
            <a:ext cx="6984776" cy="4896544"/>
          </a:xfrm>
        </p:spPr>
      </p:pic>
    </p:spTree>
    <p:extLst>
      <p:ext uri="{BB962C8B-B14F-4D97-AF65-F5344CB8AC3E}">
        <p14:creationId xmlns:p14="http://schemas.microsoft.com/office/powerpoint/2010/main" val="353362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11384"/>
            <a:ext cx="7128791" cy="508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018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741368" cy="540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53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0803"/>
            <a:ext cx="7272808" cy="48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 flipH="1" flipV="1">
            <a:off x="8244409" y="5661248"/>
            <a:ext cx="144016" cy="2461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3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flipH="1" flipV="1">
            <a:off x="8244409" y="5661248"/>
            <a:ext cx="144016" cy="2461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7"/>
            <a:ext cx="7272809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2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flipH="1" flipV="1">
            <a:off x="8244409" y="5661248"/>
            <a:ext cx="144016" cy="2461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7"/>
            <a:ext cx="6552728" cy="5214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48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flipH="1" flipV="1">
            <a:off x="8244409" y="5661248"/>
            <a:ext cx="144016" cy="2461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696744" cy="501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07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1">
  <a:themeElements>
    <a:clrScheme name="Другая 3">
      <a:dk1>
        <a:srgbClr val="22210B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shablon1</Template>
  <TotalTime>102</TotalTime>
  <Words>4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shablon1</vt:lpstr>
      <vt:lpstr>“Сөрле йомгак” хәзинәләре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Тамчыкай</cp:lastModifiedBy>
  <cp:revision>10</cp:revision>
  <dcterms:created xsi:type="dcterms:W3CDTF">2014-11-06T12:36:55Z</dcterms:created>
  <dcterms:modified xsi:type="dcterms:W3CDTF">2014-11-10T09:19:41Z</dcterms:modified>
</cp:coreProperties>
</file>