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D7FCB-FF90-461A-82F6-E0D3D1CF13A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3B157-F27A-425C-8038-06EBDFFC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3B157-F27A-425C-8038-06EBDFFC051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19C76A-1313-4A0E-945E-517BF5AA292D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A2758F-89C8-4BEF-A69C-13B839010D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2015\&#1052;&#1077;&#1090;&#1086;&#1076;&#1080;&#1095;&#1077;&#1089;&#1082;&#1080;&#1081;%20&#1084;&#1072;&#1090;&#1077;&#1088;&#1080;&#1072;&#1083;%20&#1054;&#1054;&#1055;\&#1057;&#1083;&#1072;&#1084;&#1080;&#1093;&#1080;&#1085;&#1072;\&#1057;&#1083;&#1072;&#1084;&#1080;&#1093;&#1080;&#1085;&#1072;%20&#1053;.&#1043;%201\014%20-%20&#1044;&#1077;&#1090;&#1089;&#1082;&#1080;&#1077;%20&#1087;&#1077;&#1089;&#1077;&#1085;&#1082;&#1080;%20-%20&#1055;&#1077;&#1089;&#1085;&#1103;%20&#1055;&#1072;&#1088;&#1086;&#1074;&#1086;&#1079;&#1080;&#1082;&#1072;.mp3" TargetMode="Externa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2015\&#1052;&#1077;&#1090;&#1086;&#1076;&#1080;&#1095;&#1077;&#1089;&#1082;&#1080;&#1081;%20&#1084;&#1072;&#1090;&#1077;&#1088;&#1080;&#1072;&#1083;%20&#1054;&#1054;&#1055;\&#1057;&#1083;&#1072;&#1084;&#1080;&#1093;&#1080;&#1085;&#1072;\&#1057;&#1083;&#1072;&#1084;&#1080;&#1093;&#1080;&#1085;&#1072;%20&#1053;.&#1043;%201\014%20-%20&#1044;&#1077;&#1090;&#1089;&#1082;&#1080;&#1077;%20&#1087;&#1077;&#1089;&#1077;&#1085;&#1082;&#1080;%20-%20&#1055;&#1077;&#1089;&#1085;&#1103;%20&#1055;&#1072;&#1088;&#1086;&#1074;&#1086;&#1079;&#1080;&#1082;&#107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7;&#1077;&#1089;&#1085;&#1080;%20&#1076;&#1083;&#1103;%20&#1044;.&#1057;&#1040;&#1044;&#1040;\&#1052;&#1099;&#1096;&#1082;&#1072;%20&#1074;%20&#1087;&#1086;&#1076;&#1087;&#1086;&#1083;&#1077;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88fcc9463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03"/>
            <a:ext cx="9144000" cy="68607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Путешествие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 страну сказок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4774" y="5500678"/>
            <a:ext cx="5129226" cy="13573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Выполнила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Сламихина</a:t>
            </a:r>
            <a:r>
              <a:rPr lang="ru-RU" b="1" dirty="0">
                <a:solidFill>
                  <a:srgbClr val="C00000"/>
                </a:solidFill>
              </a:rPr>
              <a:t> Наталья </a:t>
            </a:r>
            <a:r>
              <a:rPr lang="ru-RU" b="1" dirty="0" smtClean="0">
                <a:solidFill>
                  <a:srgbClr val="C00000"/>
                </a:solidFill>
              </a:rPr>
              <a:t>Геннадьевна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воспитатель ГБОУ СОШ (ОЦ) с. </a:t>
            </a:r>
            <a:r>
              <a:rPr lang="ru-RU" b="1" dirty="0" smtClean="0">
                <a:solidFill>
                  <a:srgbClr val="C00000"/>
                </a:solidFill>
              </a:rPr>
              <a:t>Челно-Вершины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с.п. детский </a:t>
            </a:r>
            <a:r>
              <a:rPr lang="ru-RU" b="1" dirty="0">
                <a:solidFill>
                  <a:srgbClr val="C00000"/>
                </a:solidFill>
              </a:rPr>
              <a:t>сад «Солнышко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м.р. </a:t>
            </a:r>
            <a:r>
              <a:rPr lang="ru-RU" b="1" dirty="0" err="1">
                <a:solidFill>
                  <a:srgbClr val="C00000"/>
                </a:solidFill>
              </a:rPr>
              <a:t>Челно-Вершинский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003066712.jpg"/>
          <p:cNvPicPr>
            <a:picLocks noChangeAspect="1" noChangeArrowheads="1"/>
          </p:cNvPicPr>
          <p:nvPr/>
        </p:nvPicPr>
        <p:blipFill>
          <a:blip r:embed="rId2" cstate="print"/>
          <a:srcRect l="55351" t="79394" r="29057"/>
          <a:stretch>
            <a:fillRect/>
          </a:stretch>
        </p:blipFill>
        <p:spPr bwMode="auto">
          <a:xfrm>
            <a:off x="3357554" y="0"/>
            <a:ext cx="2214591" cy="2214554"/>
          </a:xfrm>
          <a:prstGeom prst="rect">
            <a:avLst/>
          </a:prstGeom>
          <a:noFill/>
        </p:spPr>
      </p:pic>
      <p:pic>
        <p:nvPicPr>
          <p:cNvPr id="7" name="Picture 2" descr="C:\Users\USER\Desktop\003066712.jpg"/>
          <p:cNvPicPr>
            <a:picLocks noChangeAspect="1" noChangeArrowheads="1"/>
          </p:cNvPicPr>
          <p:nvPr/>
        </p:nvPicPr>
        <p:blipFill>
          <a:blip r:embed="rId2" cstate="print"/>
          <a:srcRect l="-104" t="68953" r="72818"/>
          <a:stretch>
            <a:fillRect/>
          </a:stretch>
        </p:blipFill>
        <p:spPr bwMode="auto">
          <a:xfrm>
            <a:off x="6405802" y="0"/>
            <a:ext cx="2738197" cy="2357430"/>
          </a:xfrm>
          <a:prstGeom prst="rect">
            <a:avLst/>
          </a:prstGeom>
          <a:noFill/>
        </p:spPr>
      </p:pic>
      <p:pic>
        <p:nvPicPr>
          <p:cNvPr id="6" name="Picture 2" descr="C:\Users\USER\Desktop\003066712.jpg"/>
          <p:cNvPicPr>
            <a:picLocks noChangeAspect="1" noChangeArrowheads="1"/>
          </p:cNvPicPr>
          <p:nvPr/>
        </p:nvPicPr>
        <p:blipFill>
          <a:blip r:embed="rId2" cstate="print"/>
          <a:srcRect l="75517" t="12286" b="37228"/>
          <a:stretch>
            <a:fillRect/>
          </a:stretch>
        </p:blipFill>
        <p:spPr bwMode="auto">
          <a:xfrm>
            <a:off x="2786050" y="2357430"/>
            <a:ext cx="2884515" cy="45005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928802"/>
            <a:ext cx="4071934" cy="1214446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Разложи по порядку </a:t>
            </a:r>
            <a:br>
              <a:rPr lang="ru-RU" sz="3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героев сказки «Репка»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003066712.jpg"/>
          <p:cNvPicPr>
            <a:picLocks noChangeAspect="1" noChangeArrowheads="1"/>
          </p:cNvPicPr>
          <p:nvPr/>
        </p:nvPicPr>
        <p:blipFill>
          <a:blip r:embed="rId2" cstate="print"/>
          <a:srcRect l="44437" t="5152" r="25159" b="35090"/>
          <a:stretch>
            <a:fillRect/>
          </a:stretch>
        </p:blipFill>
        <p:spPr bwMode="auto">
          <a:xfrm>
            <a:off x="0" y="2714596"/>
            <a:ext cx="2786082" cy="4143404"/>
          </a:xfrm>
          <a:prstGeom prst="rect">
            <a:avLst/>
          </a:prstGeom>
          <a:noFill/>
        </p:spPr>
      </p:pic>
      <p:pic>
        <p:nvPicPr>
          <p:cNvPr id="8" name="Picture 2" descr="C:\Users\USER\Desktop\003066712.jpg"/>
          <p:cNvPicPr>
            <a:picLocks noChangeAspect="1" noChangeArrowheads="1"/>
          </p:cNvPicPr>
          <p:nvPr/>
        </p:nvPicPr>
        <p:blipFill>
          <a:blip r:embed="rId2" cstate="print"/>
          <a:srcRect l="28741" t="73075" r="47092" b="2198"/>
          <a:stretch>
            <a:fillRect/>
          </a:stretch>
        </p:blipFill>
        <p:spPr bwMode="auto">
          <a:xfrm>
            <a:off x="0" y="0"/>
            <a:ext cx="2768261" cy="2143140"/>
          </a:xfrm>
          <a:prstGeom prst="rect">
            <a:avLst/>
          </a:prstGeom>
          <a:noFill/>
        </p:spPr>
      </p:pic>
      <p:pic>
        <p:nvPicPr>
          <p:cNvPr id="6146" name="Picture 2" descr="C:\Users\USER\Desktop\0030667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5563" b="36061"/>
          <a:stretch>
            <a:fillRect/>
          </a:stretch>
        </p:blipFill>
        <p:spPr bwMode="auto">
          <a:xfrm>
            <a:off x="5715009" y="3357562"/>
            <a:ext cx="3100915" cy="337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7341E-6 L -0.65903 -0.503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-25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2127 L 0.29184 -0.386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20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0.04046 L 0.37448 -0.33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-18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93642E-7 L -0.70451 0.6425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3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97 0.07561 L 0.30122 0.681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30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79769E-6 L 0.37101 0.6797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Users\USER\Desktop\f_142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3063876" cy="25003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795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«Назови детёнышей»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 кошки – котята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 собаки – щенята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 зайца – зайчата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 лисы – лисята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У волка – волчата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0a09e8385ce29be93c8a8522e2b2fda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28604"/>
            <a:ext cx="3000365" cy="2250274"/>
          </a:xfrm>
          <a:prstGeom prst="rect">
            <a:avLst/>
          </a:prstGeom>
          <a:noFill/>
        </p:spPr>
      </p:pic>
      <p:pic>
        <p:nvPicPr>
          <p:cNvPr id="7172" name="Picture 4" descr="C:\Users\USER\Desktop\1239406660_foto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000108"/>
            <a:ext cx="3500430" cy="2311208"/>
          </a:xfrm>
          <a:prstGeom prst="rect">
            <a:avLst/>
          </a:prstGeom>
          <a:noFill/>
        </p:spPr>
      </p:pic>
      <p:pic>
        <p:nvPicPr>
          <p:cNvPr id="7174" name="Picture 6" descr="C:\Users\USER\Desktop\artleo.com-430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3714752"/>
            <a:ext cx="3143273" cy="1734233"/>
          </a:xfrm>
          <a:prstGeom prst="rect">
            <a:avLst/>
          </a:prstGeom>
          <a:noFill/>
        </p:spPr>
      </p:pic>
      <p:pic>
        <p:nvPicPr>
          <p:cNvPr id="7175" name="Picture 7" descr="C:\Users\USER\Desktop\volki_s_volchatami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4572008"/>
            <a:ext cx="3442827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ds_vagon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5214950"/>
            <a:ext cx="6215074" cy="164305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Песенка Паровозика</a:t>
            </a:r>
            <a:endParaRPr lang="ru-RU" dirty="0"/>
          </a:p>
        </p:txBody>
      </p:sp>
      <p:pic>
        <p:nvPicPr>
          <p:cNvPr id="5" name="014 - Детские песенки - Песня Паровоз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15140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8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472518" cy="585791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Идёт, она идёт,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Все бородой трясёт,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Травки очень просит: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Дай-те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травки мне..»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(Коза).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Зимой в берлоге спит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немножечко храпит.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проснётся — давай реветь,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зовут его. ..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(Медведь).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4714884"/>
            <a:ext cx="4614866" cy="160971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USER\Desktop\5eb65e2ee97f61c54c5c55c766b05c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0"/>
            <a:ext cx="3143240" cy="3143240"/>
          </a:xfrm>
          <a:prstGeom prst="rect">
            <a:avLst/>
          </a:prstGeom>
          <a:noFill/>
        </p:spPr>
      </p:pic>
      <p:pic>
        <p:nvPicPr>
          <p:cNvPr id="8195" name="Picture 3" descr="C:\Users\USER\Desktop\2635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353924"/>
            <a:ext cx="3000364" cy="35040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Рабочий стол\dobro_pojalov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60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643446"/>
            <a:ext cx="7686700" cy="1785950"/>
          </a:xfrm>
          <a:prstGeom prst="roundRect">
            <a:avLst>
              <a:gd name="adj" fmla="val 50000"/>
            </a:avLst>
          </a:prstGeom>
          <a:solidFill>
            <a:srgbClr val="006600"/>
          </a:solidFill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 новых встреч </a:t>
            </a:r>
            <a:b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стране сказок!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im1-tub-ru.yandex.net/i?id=3fb351350b24c5ba425d6265248d4289&amp;n=33&amp;h=215&amp;w=31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1-tub-ru.yandex.net/i?id=3fb351350b24c5ba425d6265248d4289&amp;n=33&amp;h=215&amp;w=31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7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endParaRPr lang="ru-RU" sz="27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«Речевое развитие», «Социально-коммуникативное развитие», «Познавательное развитие», «Художественно-эстетическое развитие».</a:t>
            </a:r>
          </a:p>
          <a:p>
            <a:pPr>
              <a:buNone/>
            </a:pP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Задачи:</a:t>
            </a:r>
            <a:endParaRPr lang="ru-RU" sz="27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/>
              <a:t>Уточнить, активизировать и актуализировать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словарь, путем привлечения детей к проговариванию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(«Речевое развитие»)</a:t>
            </a: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Воспитывать интонационную выразительность речи, упражнять детей в чётком произношении звуков. («Речевое развитие»)</a:t>
            </a: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Упражнять детей в образовании названий детёнышей животных в единственном и множественном числе. («Речевое развитие»)</a:t>
            </a: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Развивать слуховое и зрительное внимания, мыслительные процессы (классификации, обобщения).	(«Познавательное развитие»)</a:t>
            </a: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Воспитывать бережное отношение к книгам, навыки культурного общения, сотрудничества, взаимодействия, самостоятельности, инициативности. («Социально-коммуникативное развитие»)</a:t>
            </a:r>
          </a:p>
          <a:p>
            <a:pPr lvl="0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Формировать умение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двигаться под музыку («Художественно-эстетическое развитие»)</a:t>
            </a:r>
          </a:p>
          <a:p>
            <a:pPr>
              <a:buNone/>
            </a:pP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Методы и приемы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- практические: игры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- наглядные: иллюстрации, окружающие предметы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- словесные: беседа; пересказ.</a:t>
            </a:r>
          </a:p>
          <a:p>
            <a:pPr>
              <a:buNone/>
            </a:pP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Материалы и оборудование: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Сказочные ворота, заяц, домик, иллюстрации к сказке «Репка», мостик, картинки: кошка, собака, лиса, волк, музыка.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ds_vagon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857892"/>
            <a:ext cx="7358082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Песенка Паровозика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014 - Детские песенки - Песня Паровоз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8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Мышка в подпол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85685"/>
            <a:ext cx="9144000" cy="6943685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0002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endParaRPr lang="ru-RU" sz="6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Мышка в подполе шуршит,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кошка мышку сторожит.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Егоркина\21Звук Ш\04VideoЧистоговорки Ш\тише, мыш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Тише мыши, кот на крыше.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Зашумите - он услышит.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zi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Заюшкина избушка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zi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374"/>
            <a:ext cx="9143999" cy="6826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329642" cy="45720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Петя, Петя, Петушок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Золотой гребешок,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Масляна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головушка,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Шолкова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бородушка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ты рано встаёшь,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Голосисто поёшь,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Деткам спать не даёшь.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0_4f585_633452f8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28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п\и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«Лиса и зайки»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044335a1ea4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387"/>
            <a:ext cx="9144000" cy="69213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«Репка»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</TotalTime>
  <Words>172</Words>
  <Application>Microsoft Office PowerPoint</Application>
  <PresentationFormat>Экран (4:3)</PresentationFormat>
  <Paragraphs>36</Paragraphs>
  <Slides>14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Путешествие  в страну сказок</vt:lpstr>
      <vt:lpstr>Слайд 2</vt:lpstr>
      <vt:lpstr>         Песенка Паровозика</vt:lpstr>
      <vt:lpstr>Слайд 4</vt:lpstr>
      <vt:lpstr>Тише мыши, кот на крыше.  Зашумите - он услышит.</vt:lpstr>
      <vt:lpstr>Заюшкина избушка</vt:lpstr>
      <vt:lpstr>Петя, Петя, Петушок Золотой гребешок, Масляна головушка, Шолкова бородушка Что ты рано встаёшь, Голосисто поёшь, Деткам спать не даёшь. </vt:lpstr>
      <vt:lpstr>п\и «Лиса и зайки»</vt:lpstr>
      <vt:lpstr>Сказка «Репка»</vt:lpstr>
      <vt:lpstr>Разложи по порядку  героев сказки «Репка»</vt:lpstr>
      <vt:lpstr>       «Назови детёнышей»         У кошки – котята         У собаки – щенята         У зайца – зайчата         У лисы – лисята         У волка – волчата </vt:lpstr>
      <vt:lpstr>Песенка Паровозика</vt:lpstr>
      <vt:lpstr>  Загадки 1. Идёт, она идёт,  Все бородой трясёт,  Травки очень просит:  «Ме, да ме, Дай-те травки мне..»  (Коза).     2. Зимой в берлоге спит  И немножечко храпит.  А проснётся — давай реветь,  А зовут его. ..  (Медведь).  </vt:lpstr>
      <vt:lpstr>До новых встреч  в стране сказок!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56</cp:revision>
  <dcterms:created xsi:type="dcterms:W3CDTF">2014-11-04T08:58:04Z</dcterms:created>
  <dcterms:modified xsi:type="dcterms:W3CDTF">2016-03-03T08:41:31Z</dcterms:modified>
</cp:coreProperties>
</file>