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69" r:id="rId3"/>
    <p:sldId id="258" r:id="rId4"/>
    <p:sldId id="259" r:id="rId5"/>
    <p:sldId id="260" r:id="rId6"/>
    <p:sldId id="261" r:id="rId7"/>
    <p:sldId id="263" r:id="rId8"/>
    <p:sldId id="266" r:id="rId9"/>
    <p:sldId id="265" r:id="rId10"/>
    <p:sldId id="262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60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F740E-AD77-4DCC-9E98-091D9511295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C7091-C971-4FEC-9D6F-FBBD412CE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021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53E6D41-E037-4E8B-B735-B09963C5FBCB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91B32D9-2019-4FEE-8B60-58EE8FA087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828800"/>
          </a:xfrm>
        </p:spPr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где «прячется» крахмал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1" y="4293096"/>
            <a:ext cx="3960440" cy="1872208"/>
          </a:xfrm>
        </p:spPr>
        <p:txBody>
          <a:bodyPr/>
          <a:lstStyle/>
          <a:p>
            <a:pPr algn="l"/>
            <a:r>
              <a:rPr lang="ru-RU" dirty="0" smtClean="0">
                <a:latin typeface="Arial" pitchFamily="34" charset="0"/>
                <a:cs typeface="Arial" pitchFamily="34" charset="0"/>
              </a:rPr>
              <a:t>Воспитатель: Гусева Людмила Владимировна.</a:t>
            </a:r>
          </a:p>
          <a:p>
            <a:pPr algn="l"/>
            <a:r>
              <a:rPr lang="ru-RU" dirty="0" smtClean="0">
                <a:latin typeface="Arial" pitchFamily="34" charset="0"/>
                <a:cs typeface="Arial" pitchFamily="34" charset="0"/>
              </a:rPr>
              <a:t>МБДОУ № 40 г.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Киржач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2016г.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1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Если это белое вещество высушить, то оно станет сухим как мука. </a:t>
            </a:r>
          </a:p>
        </p:txBody>
      </p:sp>
      <p:pic>
        <p:nvPicPr>
          <p:cNvPr id="4098" name="Picture 2" descr="C:\Users\ав\Desktop\фото детский сад\фото эксперименты\100_77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620689"/>
            <a:ext cx="5472607" cy="410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31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После этапа сушки на тарелке останется плотное вещество беловатого цвета: крахмал. </a:t>
            </a:r>
          </a:p>
        </p:txBody>
      </p:sp>
      <p:pic>
        <p:nvPicPr>
          <p:cNvPr id="6146" name="Picture 2" descr="C:\Users\ав\Desktop\фото детский сад\фото эксперименты\100_77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5328592" cy="3997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в\Desktop\фото детский сад\фото эксперименты\100_77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617" y="260648"/>
            <a:ext cx="3977580" cy="298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74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87624" y="6237312"/>
            <a:ext cx="288032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013176"/>
            <a:ext cx="8112672" cy="10319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20688"/>
            <a:ext cx="7272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ВЫВОД:   В  результате  проведенного  опыта </a:t>
            </a:r>
            <a:r>
              <a:rPr lang="ru-RU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был  </a:t>
            </a: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получен  крахмал  в  домашних  условиях, что  является  полезным  практическим  навыком </a:t>
            </a:r>
            <a:r>
              <a:rPr lang="ru-RU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Научились  </a:t>
            </a: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определять  степень  его  содержания  в  различных  продуктах.      Оказалось, что больше всего крахмала содержится  в  белом  хлебе  и картофеле, а совсем  не содержится – в  репчатом  луке .</a:t>
            </a:r>
          </a:p>
          <a:p>
            <a:endParaRPr lang="ru-RU" sz="2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1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741368"/>
            <a:ext cx="5184576" cy="11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476672"/>
            <a:ext cx="7739137" cy="468051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Задачи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Воспитывать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любознательность, развивать речь,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память.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Развивать познавательный интерес к экспериментальной работе.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Определение   содержания   крахмала   в разных продуктах.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Получение крахмала в домашних условиях.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Материал: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аствор йода, пипетки,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крахмал, пищевые продукты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содержащие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крахмал,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пищевые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продукты, не содержащие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крахмал, мука, соль, сахар, картофель, терка,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стеклянные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сосуды.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23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Как же узнать где есть крахмал, а где его нет?</a:t>
            </a:r>
          </a:p>
        </p:txBody>
      </p:sp>
      <p:pic>
        <p:nvPicPr>
          <p:cNvPr id="1028" name="Picture 4" descr="C:\Users\ав\Desktop\фото детский сад\фото эксперименты\100_73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350" y="1250355"/>
            <a:ext cx="3932238" cy="294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в\Desktop\фото детский сад\фото эксперименты\100_73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56150" y="1250950"/>
            <a:ext cx="3930650" cy="29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35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Посмотрим, что произойдет с крахмалом, если добавить  каплю йода. </a:t>
            </a:r>
          </a:p>
        </p:txBody>
      </p:sp>
      <p:pic>
        <p:nvPicPr>
          <p:cNvPr id="2050" name="Picture 2" descr="C:\Users\ав\Desktop\фото детский сад\фото эксперименты\100_73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350" y="1250355"/>
            <a:ext cx="3932238" cy="294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в\Desktop\фото детский сад\фото эксперименты\100_73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56150" y="1250950"/>
            <a:ext cx="3930650" cy="29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58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Йод изменил цвет </a:t>
            </a:r>
            <a:r>
              <a:rPr lang="ru-RU" sz="2800" b="0" dirty="0" smtClean="0">
                <a:effectLst/>
                <a:latin typeface="Arial" pitchFamily="34" charset="0"/>
                <a:cs typeface="Arial" pitchFamily="34" charset="0"/>
              </a:rPr>
              <a:t>крахмала он  </a:t>
            </a:r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стал темно- </a:t>
            </a:r>
            <a:r>
              <a:rPr lang="ru-RU" sz="2800" b="0" dirty="0" smtClean="0">
                <a:effectLst/>
                <a:latin typeface="Arial" pitchFamily="34" charset="0"/>
                <a:cs typeface="Arial" pitchFamily="34" charset="0"/>
              </a:rPr>
              <a:t>фиолетовый</a:t>
            </a:r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3074" name="Picture 2" descr="C:\Users\ав\Desktop\фото детский сад\фото эксперименты\100_73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350" y="1250355"/>
            <a:ext cx="3932238" cy="294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в\Desktop\фото детский сад\фото эксперименты\100_73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56150" y="1250950"/>
            <a:ext cx="3930650" cy="29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04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0" dirty="0" smtClean="0">
                <a:effectLst/>
                <a:latin typeface="Arial" pitchFamily="34" charset="0"/>
                <a:cs typeface="Arial" pitchFamily="34" charset="0"/>
              </a:rPr>
              <a:t>И так наносим капельки йода на приготовленные </a:t>
            </a:r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образцы. Тот продукт, в котором содержится крахмал, окрасится в синий цвет.</a:t>
            </a:r>
          </a:p>
        </p:txBody>
      </p:sp>
      <p:pic>
        <p:nvPicPr>
          <p:cNvPr id="4098" name="Picture 2" descr="C:\Users\ав\Desktop\фото детский сад\фото эксперименты\100_73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350" y="1250355"/>
            <a:ext cx="3932238" cy="294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в\Desktop\фото детский сад\фото эксперименты\100_73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56150" y="1250950"/>
            <a:ext cx="3930650" cy="29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72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22111"/>
            <a:ext cx="8183880" cy="1051560"/>
          </a:xfrm>
        </p:spPr>
        <p:txBody>
          <a:bodyPr>
            <a:normAutofit/>
          </a:bodyPr>
          <a:lstStyle/>
          <a:p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С</a:t>
            </a:r>
            <a:r>
              <a:rPr lang="ru-RU" sz="2800" b="0" dirty="0" smtClean="0">
                <a:effectLst/>
                <a:latin typeface="Arial" pitchFamily="34" charset="0"/>
                <a:cs typeface="Arial" pitchFamily="34" charset="0"/>
              </a:rPr>
              <a:t>можем </a:t>
            </a:r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ли мы сами получить крахмал?</a:t>
            </a:r>
            <a:br>
              <a:rPr lang="ru-RU" sz="2800" b="0" dirty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0" dirty="0" smtClean="0">
                <a:effectLst/>
                <a:latin typeface="Arial" pitchFamily="34" charset="0"/>
                <a:cs typeface="Arial" pitchFamily="34" charset="0"/>
              </a:rPr>
              <a:t>Натираем </a:t>
            </a:r>
            <a:r>
              <a:rPr lang="ru-RU" sz="2800" b="0" dirty="0">
                <a:effectLst/>
                <a:latin typeface="Arial" pitchFamily="34" charset="0"/>
                <a:cs typeface="Arial" pitchFamily="34" charset="0"/>
              </a:rPr>
              <a:t>картофель на </a:t>
            </a:r>
            <a:r>
              <a:rPr lang="ru-RU" sz="2800" b="0" dirty="0" smtClean="0">
                <a:effectLst/>
                <a:latin typeface="Arial" pitchFamily="34" charset="0"/>
                <a:cs typeface="Arial" pitchFamily="34" charset="0"/>
              </a:rPr>
              <a:t>тёрке.</a:t>
            </a:r>
            <a:endParaRPr lang="ru-RU" sz="2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в\Desktop\фото детский сад\фото эксперименты\100_77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556772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в\Desktop\фото детский сад\фото эксперименты\100_77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688764"/>
            <a:ext cx="3113714" cy="2335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7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Натертую картофельную кашицу </a:t>
            </a:r>
            <a:r>
              <a:rPr lang="ru-RU" sz="2800" b="0" dirty="0" smtClean="0"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размешиваем </a:t>
            </a:r>
            <a:r>
              <a:rPr lang="ru-RU" sz="2800" b="0" dirty="0"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в воде. Осадок в банке  – это и есть </a:t>
            </a:r>
            <a:r>
              <a:rPr lang="ru-RU" sz="2800" b="0" dirty="0" smtClean="0">
                <a:solidFill>
                  <a:schemeClr val="accent1"/>
                </a:solidFill>
                <a:effectLst/>
                <a:latin typeface="Arial" pitchFamily="34" charset="0"/>
                <a:cs typeface="Arial" pitchFamily="34" charset="0"/>
              </a:rPr>
              <a:t>крахмал.</a:t>
            </a:r>
            <a:endParaRPr lang="ru-RU" sz="2800" b="0" dirty="0"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Users\ав\Desktop\фото детский сад\фото эксперименты\100_73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5688632" cy="426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17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Полученную </a:t>
            </a:r>
            <a:r>
              <a:rPr lang="ru-RU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кашицу процедим или переложим в отдельную тару. Получилась мутная </a:t>
            </a: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бурая </a:t>
            </a:r>
            <a:r>
              <a:rPr lang="ru-RU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жидкость.</a:t>
            </a: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604448" y="4509120"/>
            <a:ext cx="98544" cy="23576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C:\Users\ав\Desktop\фото детский сад\фото эксперименты\100_778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4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188</TotalTime>
  <Words>233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где «прячется» крахмал</vt:lpstr>
      <vt:lpstr>Презентация PowerPoint</vt:lpstr>
      <vt:lpstr>Как же узнать где есть крахмал, а где его нет?</vt:lpstr>
      <vt:lpstr>Посмотрим, что произойдет с крахмалом, если добавить  каплю йода. </vt:lpstr>
      <vt:lpstr>Йод изменил цвет крахмала он  стал темно- фиолетовый.</vt:lpstr>
      <vt:lpstr>И так наносим капельки йода на приготовленные образцы. Тот продукт, в котором содержится крахмал, окрасится в синий цвет.</vt:lpstr>
      <vt:lpstr>Сможем ли мы сами получить крахмал? Натираем картофель на тёрке.</vt:lpstr>
      <vt:lpstr>Натертую картофельную кашицу размешиваем в воде. Осадок в банке  – это и есть крахмал.</vt:lpstr>
      <vt:lpstr>Полученную кашицу процедим или переложим в отдельную тару. Получилась мутная бурая жидкость. </vt:lpstr>
      <vt:lpstr>Если это белое вещество высушить, то оно станет сухим как мука. </vt:lpstr>
      <vt:lpstr>После этапа сушки на тарелке останется плотное вещество беловатого цвета: крахмал. 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</dc:creator>
  <cp:lastModifiedBy>USER</cp:lastModifiedBy>
  <cp:revision>18</cp:revision>
  <dcterms:created xsi:type="dcterms:W3CDTF">2016-03-29T10:22:37Z</dcterms:created>
  <dcterms:modified xsi:type="dcterms:W3CDTF">2016-12-05T17:51:17Z</dcterms:modified>
</cp:coreProperties>
</file>