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58" r:id="rId4"/>
    <p:sldId id="259" r:id="rId5"/>
    <p:sldId id="261" r:id="rId6"/>
    <p:sldId id="263" r:id="rId7"/>
    <p:sldId id="262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9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EE49DF3-0553-4254-A58A-A57C6F5FDA66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B858CDA-8C89-43A4-8921-F586C98BF1D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Танцующие молоко</a:t>
            </a:r>
            <a:endParaRPr lang="ru-RU" sz="4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05064"/>
            <a:ext cx="7920880" cy="1728192"/>
          </a:xfrm>
        </p:spPr>
        <p:txBody>
          <a:bodyPr>
            <a:normAutofit/>
          </a:bodyPr>
          <a:lstStyle/>
          <a:p>
            <a:pPr algn="l"/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Воспитатель</a:t>
            </a:r>
            <a:r>
              <a:rPr lang="ru-RU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Гусева Людмила Владимировна.</a:t>
            </a:r>
          </a:p>
          <a:p>
            <a:pPr algn="l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МБДОУ №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40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Киржач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2016г.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44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435280" cy="54006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20689"/>
            <a:ext cx="763284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Цель 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С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пособствовать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развитию у детей познавательной активности, любознательности, стремления к самостоятельному познанию и размышлению.</a:t>
            </a:r>
          </a:p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 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Материал: </a:t>
            </a:r>
          </a:p>
          <a:p>
            <a:pPr lvl="0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Молоко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– чем больше жирность молока, тем лучше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Красители – можно использовать красители от пасхального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набора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Жидкое мыло или жидкость для мытья посуды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Ватные палочки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арелки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Пипетки</a:t>
            </a:r>
          </a:p>
        </p:txBody>
      </p:sp>
    </p:spTree>
    <p:extLst>
      <p:ext uri="{BB962C8B-B14F-4D97-AF65-F5344CB8AC3E}">
        <p14:creationId xmlns:p14="http://schemas.microsoft.com/office/powerpoint/2010/main" val="4063534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начала мы налили в тарелку молоко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  <a:r>
              <a:rPr lang="ru-RU" sz="2800" dirty="0"/>
              <a:t> </a:t>
            </a:r>
          </a:p>
        </p:txBody>
      </p:sp>
      <p:pic>
        <p:nvPicPr>
          <p:cNvPr id="1026" name="Picture 2" descr="C:\Users\ав\Desktop\фото детский сад\фото эксперименты\100_76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5683026" cy="426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36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тарелку с молоком добавляем несколько капель красителей разных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цветов.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ав\Desktop\фото детский сад\фото эксперименты\100_76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9159" y="2060848"/>
            <a:ext cx="6131665" cy="428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103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ожно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удобства пользоваться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пипеткой.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ав\Desktop\фото детский сад\фото эксперименты\100_766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627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в\Desktop\фото детский сад\фото эксперименты\100_766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502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217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Дальше при помощи сухой ватной палочки можно немножко коснуться молока (не нужно смешивать).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Ничего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происходит.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в\Desktop\фото детский сад\фото эксперименты\100_76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5971059" cy="447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570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После этого возьмите другую ватную палочку, окуните ее в жидкость для мытья посуды или в жидкое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мыло.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ав\Desktop\фото детский сад\фото эксперименты\100_765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627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в\Desktop\фото детский сад\фото эксперименты\100_766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502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562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олшебные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краски начинают «танцевать», разбегаясь от ватной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палочки.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ав\Desktop\фото детский сад\фото эксперименты\100_76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72816"/>
            <a:ext cx="6048672" cy="453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922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352928" cy="273630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Секрет опыта с молоком: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средство для мытья посуды или жидкое мыло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разрушает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жир в молоке и тем самым заставляет пищевой краситель «танцевать» в молоке.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02" y="4005065"/>
            <a:ext cx="3868821" cy="257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6254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</TotalTime>
  <Words>136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Танцующие молоко</vt:lpstr>
      <vt:lpstr>      </vt:lpstr>
      <vt:lpstr>Для начала мы налили в тарелку молоко. </vt:lpstr>
      <vt:lpstr>В тарелку с молоком добавляем несколько капель красителей разных цветов.</vt:lpstr>
      <vt:lpstr>Можно для удобства пользоваться пипеткой. </vt:lpstr>
      <vt:lpstr>Дальше при помощи сухой ватной палочки можно немножко коснуться молока (не нужно смешивать). Ничего не происходит. </vt:lpstr>
      <vt:lpstr>После этого возьмите другую ватную палочку, окуните ее в жидкость для мытья посуды или в жидкое мыло.</vt:lpstr>
      <vt:lpstr>Волшебные краски начинают «танцевать», разбегаясь от ватной палочки.</vt:lpstr>
      <vt:lpstr>Секрет опыта с молоком: средство для мытья посуды или жидкое мыло разрушает жир в молоке и тем самым заставляет пищевой краситель «танцевать» в молоке.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</dc:creator>
  <cp:lastModifiedBy>USER</cp:lastModifiedBy>
  <cp:revision>9</cp:revision>
  <dcterms:created xsi:type="dcterms:W3CDTF">2016-03-29T10:13:38Z</dcterms:created>
  <dcterms:modified xsi:type="dcterms:W3CDTF">2016-12-05T17:46:54Z</dcterms:modified>
</cp:coreProperties>
</file>