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7" r:id="rId3"/>
    <p:sldId id="256" r:id="rId4"/>
    <p:sldId id="257" r:id="rId5"/>
    <p:sldId id="258" r:id="rId6"/>
    <p:sldId id="259" r:id="rId7"/>
    <p:sldId id="260" r:id="rId8"/>
    <p:sldId id="287" r:id="rId9"/>
    <p:sldId id="285" r:id="rId10"/>
    <p:sldId id="286" r:id="rId11"/>
    <p:sldId id="262" r:id="rId12"/>
    <p:sldId id="290" r:id="rId13"/>
    <p:sldId id="263" r:id="rId14"/>
    <p:sldId id="275" r:id="rId15"/>
    <p:sldId id="280" r:id="rId16"/>
    <p:sldId id="264" r:id="rId17"/>
    <p:sldId id="265" r:id="rId18"/>
    <p:sldId id="291" r:id="rId19"/>
    <p:sldId id="278" r:id="rId20"/>
    <p:sldId id="292" r:id="rId21"/>
    <p:sldId id="282" r:id="rId22"/>
    <p:sldId id="283" r:id="rId23"/>
    <p:sldId id="268" r:id="rId24"/>
    <p:sldId id="269" r:id="rId25"/>
    <p:sldId id="270" r:id="rId26"/>
    <p:sldId id="271" r:id="rId27"/>
    <p:sldId id="293" r:id="rId28"/>
    <p:sldId id="272" r:id="rId29"/>
    <p:sldId id="273" r:id="rId30"/>
    <p:sldId id="274" r:id="rId31"/>
    <p:sldId id="279" r:id="rId32"/>
    <p:sldId id="289" r:id="rId33"/>
    <p:sldId id="295" r:id="rId34"/>
    <p:sldId id="297" r:id="rId35"/>
    <p:sldId id="298" r:id="rId36"/>
    <p:sldId id="299" r:id="rId37"/>
    <p:sldId id="300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416824" cy="429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9600" b="1" spc="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 ТЕПЕРЬ ПОИГРАЕМ!</a:t>
            </a:r>
            <a:endParaRPr lang="ru-RU" sz="9600" b="1" spc="1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Help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spc="100" dirty="0" smtClean="0">
                <a:solidFill>
                  <a:srgbClr val="00B050"/>
                </a:solidFill>
              </a:rPr>
              <a:t>Пожалуйста!</a:t>
            </a:r>
            <a:endParaRPr lang="ru-RU" sz="9600" b="1" spc="1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РОДИНА</a:t>
            </a:r>
            <a:endParaRPr lang="ru-RU" sz="10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Я отдам лепестки только тогда, когда ответите на мои вопросы!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0" y="0"/>
            <a:ext cx="9144000" cy="6858000"/>
          </a:xfrm>
          <a:prstGeom prst="actionButtonHelp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1972" y="0"/>
            <a:ext cx="5020056" cy="685800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6869" y="0"/>
            <a:ext cx="4910262" cy="68580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373" y="0"/>
            <a:ext cx="5445253" cy="68580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548680"/>
            <a:ext cx="9157345" cy="5904656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7619"/>
            <a:ext cx="9144000" cy="6842761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spc="100" dirty="0" smtClean="0">
                <a:solidFill>
                  <a:srgbClr val="00B0F0"/>
                </a:solidFill>
              </a:rPr>
              <a:t>«Весёлые матрёшки»</a:t>
            </a:r>
            <a:endParaRPr lang="ru-RU" sz="9600" spc="1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373" y="0"/>
            <a:ext cx="5445253" cy="68580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92004225854_M18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952" y="0"/>
            <a:ext cx="5162096" cy="6858000"/>
          </a:xfrm>
          <a:prstGeom prst="rect">
            <a:avLst/>
          </a:prstGeom>
        </p:spPr>
      </p:pic>
    </p:spTree>
  </p:cSld>
  <p:clrMapOvr>
    <a:masterClrMapping/>
  </p:clrMapOvr>
  <p:transition>
    <p:spli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54217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23</Words>
  <Application>Microsoft Office PowerPoint</Application>
  <PresentationFormat>Экран (4:3)</PresentationFormat>
  <Paragraphs>5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РОДИНА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Пожалуйста!</vt:lpstr>
      <vt:lpstr>Я отдам лепестки только тогда, когда ответите на мои вопросы!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«Весёлые матрёшки»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томстудио</cp:lastModifiedBy>
  <cp:revision>19</cp:revision>
  <dcterms:modified xsi:type="dcterms:W3CDTF">2016-12-03T08:55:27Z</dcterms:modified>
</cp:coreProperties>
</file>