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2CD270-5567-4B30-95BF-645FA604F3D1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8F5774B-BF6C-4445-B73B-1BB214980A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5%D1%81%D1%8B%D0%BF%D1%8C" TargetMode="External"/><Relationship Id="rId2" Type="http://schemas.openxmlformats.org/officeDocument/2006/relationships/hyperlink" Target="https://ru.wikipedia.org/wiki/%D0%93%D1%83%D0%B1%D0%B0_(%D0%B7%D0%B0%D0%BB%D0%B8%D0%B2)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F%D1%80%D0%B5%D1%81%D0%BD%D0%B0%D1%8F_%D0%B2%D0%BE%D0%B4%D0%B0" TargetMode="External"/><Relationship Id="rId4" Type="http://schemas.openxmlformats.org/officeDocument/2006/relationships/hyperlink" Target="https://ru.wikipedia.org/wiki/%D0%A1%D0%BE%D0%BB%D1%91%D0%BD%D0%BE%D1%81%D1%82%D1%8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Природно-хозяйственный комплекс  Азовского побережья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Кубановедение 7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Лиман</a:t>
            </a:r>
            <a:endParaRPr lang="ru-RU" dirty="0"/>
          </a:p>
        </p:txBody>
      </p:sp>
      <p:pic>
        <p:nvPicPr>
          <p:cNvPr id="5122" name="Picture 2" descr="C:\Users\Татьяна\Desktop\promoina-azovskoe-more-molocnyi-liman-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" y="1600200"/>
            <a:ext cx="731043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заболоченные поймы низовий рек. Покрыты густыми зарослями надводной (тростник, камыш, рогоз, осока, ежеголовник) и подводной (водоросли, рдест, роголистник, кувшинка) растительности. </a:t>
            </a:r>
            <a:r>
              <a:rPr lang="ru-RU" dirty="0" smtClean="0"/>
              <a:t>В </a:t>
            </a:r>
            <a:r>
              <a:rPr lang="ru-RU" dirty="0" smtClean="0"/>
              <a:t>плавнях обитает множество водоплавающих (дикие гуси и утки, лебеди) и хищных птиц. Из млекопитающих обычна лисица, встречаются дикий кот и кабан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Тростник </a:t>
            </a:r>
            <a:r>
              <a:rPr lang="ru-RU" dirty="0" smtClean="0"/>
              <a:t>и камыш служат строительным материалом и сырьём для химической промышленности. Плавни осушают и используют под посевы с.-х. культур, в </a:t>
            </a:r>
            <a:r>
              <a:rPr lang="ru-RU" dirty="0" err="1" smtClean="0"/>
              <a:t>осн</a:t>
            </a:r>
            <a:r>
              <a:rPr lang="ru-RU" dirty="0" smtClean="0"/>
              <a:t>. риса.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Плавни</a:t>
            </a:r>
            <a:endParaRPr lang="ru-RU" dirty="0"/>
          </a:p>
        </p:txBody>
      </p:sp>
      <p:pic>
        <p:nvPicPr>
          <p:cNvPr id="6146" name="Picture 2" descr="C:\Users\Татьяна\Desktop\p0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445" y="1916832"/>
            <a:ext cx="7428924" cy="4216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Плавни</a:t>
            </a:r>
            <a:endParaRPr lang="ru-RU" dirty="0"/>
          </a:p>
        </p:txBody>
      </p:sp>
      <p:pic>
        <p:nvPicPr>
          <p:cNvPr id="7170" name="Picture 2" descr="C:\Users\Татьяна\Desktop\007123d3d93f61c7fe9b548abdcaf5797a8c58e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Ханское или Татарское.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Найдите в </a:t>
            </a:r>
            <a:r>
              <a:rPr lang="ru-RU" dirty="0" err="1" smtClean="0"/>
              <a:t>уч</a:t>
            </a:r>
            <a:r>
              <a:rPr lang="ru-RU" dirty="0" smtClean="0"/>
              <a:t>. на с. 32-33 и запишите историю водоема и характеристику современного состояния водоема.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тьяна\Desktop\04_0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740" y="1600200"/>
            <a:ext cx="4410520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Живой мир лиманов и плавней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Кувшинки, водоросли, ряска, роголистник, куга, тростник.</a:t>
            </a:r>
          </a:p>
          <a:p>
            <a:r>
              <a:rPr lang="ru-RU" dirty="0" smtClean="0"/>
              <a:t>Водоплавающие птицы: утка кулик, лысуха, цапля, гусь, </a:t>
            </a:r>
            <a:r>
              <a:rPr lang="ru-RU" dirty="0" err="1" smtClean="0"/>
              <a:t>каравайка</a:t>
            </a:r>
            <a:r>
              <a:rPr lang="ru-RU" dirty="0" smtClean="0"/>
              <a:t>, крачка, баклан. Пеликан, фламинго.</a:t>
            </a:r>
          </a:p>
          <a:p>
            <a:r>
              <a:rPr lang="ru-RU" dirty="0" smtClean="0"/>
              <a:t>Водяная крыса, ондатра, водяной и обыкновенный ужи, болотная черепаха. Рыбы: судак, сазан, окунь, сом.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Хозяйственное освоение лиманов и плавней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Неконтролируемая охота, осушение заболоченных территорий привели к сокращению численности птиц.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Татьяна\Desktop\pic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987" y="1600200"/>
            <a:ext cx="7314026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Плавни зона  </a:t>
            </a:r>
            <a:r>
              <a:rPr lang="ru-RU" dirty="0" err="1" smtClean="0"/>
              <a:t>рисосеяния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Создан Федоровский гидроузел ( </a:t>
            </a:r>
            <a:r>
              <a:rPr lang="ru-RU" dirty="0" err="1" smtClean="0"/>
              <a:t>Абинский</a:t>
            </a:r>
            <a:r>
              <a:rPr lang="ru-RU" dirty="0" smtClean="0"/>
              <a:t> район) для орошения рисовых полей.</a:t>
            </a:r>
          </a:p>
          <a:p>
            <a:r>
              <a:rPr lang="ru-RU" dirty="0" smtClean="0"/>
              <a:t>Оросительные системы (каналы) для обеспечения водой с/</a:t>
            </a:r>
            <a:r>
              <a:rPr lang="ru-RU" dirty="0" err="1" smtClean="0"/>
              <a:t>х</a:t>
            </a:r>
            <a:r>
              <a:rPr lang="ru-RU" dirty="0" smtClean="0"/>
              <a:t> угодий.</a:t>
            </a:r>
          </a:p>
          <a:p>
            <a:r>
              <a:rPr lang="ru-RU" dirty="0" err="1" smtClean="0"/>
              <a:t>Петровско-Анастасиевская</a:t>
            </a:r>
            <a:r>
              <a:rPr lang="ru-RU" dirty="0" smtClean="0"/>
              <a:t>  оросительная система  в </a:t>
            </a:r>
            <a:r>
              <a:rPr lang="ru-RU" dirty="0" smtClean="0"/>
              <a:t>С</a:t>
            </a:r>
            <a:r>
              <a:rPr lang="ru-RU" dirty="0" smtClean="0"/>
              <a:t>лавянском районе между Кубанью и Протокой.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Азовское побережье. Особенности.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Длина </a:t>
            </a:r>
            <a:r>
              <a:rPr lang="ru-RU" dirty="0" smtClean="0"/>
              <a:t>б</a:t>
            </a:r>
            <a:r>
              <a:rPr lang="ru-RU" dirty="0" smtClean="0"/>
              <a:t>ереговой линии – 300 км.</a:t>
            </a:r>
          </a:p>
          <a:p>
            <a:r>
              <a:rPr lang="ru-RU" dirty="0" smtClean="0"/>
              <a:t>В прибрежной зоне от Темрюка до Приморско-Ахтарска находится дельта Кубани.</a:t>
            </a:r>
          </a:p>
          <a:p>
            <a:r>
              <a:rPr lang="ru-RU" dirty="0" smtClean="0"/>
              <a:t>Берега моря низкие: песчано-ракушечные или песчано-глинистые.</a:t>
            </a:r>
          </a:p>
          <a:p>
            <a:r>
              <a:rPr lang="ru-RU" dirty="0" smtClean="0"/>
              <a:t>Глубоководных бухт нет.</a:t>
            </a:r>
          </a:p>
          <a:p>
            <a:r>
              <a:rPr lang="ru-RU" dirty="0" smtClean="0"/>
              <a:t>Наличие морских кос (</a:t>
            </a:r>
            <a:r>
              <a:rPr lang="ru-RU" dirty="0" err="1" smtClean="0"/>
              <a:t>Ейская</a:t>
            </a:r>
            <a:r>
              <a:rPr lang="ru-RU" dirty="0" smtClean="0"/>
              <a:t>, Долгая, Ясенская).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Побережье Азовского моря</a:t>
            </a:r>
            <a:endParaRPr lang="ru-RU" dirty="0"/>
          </a:p>
        </p:txBody>
      </p:sp>
      <p:pic>
        <p:nvPicPr>
          <p:cNvPr id="1026" name="Picture 2" descr="C:\Users\Татьяна\Desktop\image-56b6fa7eff936712da015689-56b73320de3bc-1bbecp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Побережье Азовского моря</a:t>
            </a:r>
            <a:endParaRPr lang="ru-RU" dirty="0"/>
          </a:p>
        </p:txBody>
      </p:sp>
      <p:pic>
        <p:nvPicPr>
          <p:cNvPr id="2050" name="Picture 2" descr="C:\Users\Татьяна\Desktop\45302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28" y="1600200"/>
            <a:ext cx="7434343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Побережье Азовского моря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на\Desktop\p06-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Татьяна\Desktop\08153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95" y="836712"/>
            <a:ext cx="869655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Умеренный климат.</a:t>
            </a:r>
          </a:p>
          <a:p>
            <a:r>
              <a:rPr lang="ru-RU" dirty="0" smtClean="0"/>
              <a:t>Температура: летом  +23 градуса, зимой от 0 градусов до -3 градусов.</a:t>
            </a:r>
          </a:p>
          <a:p>
            <a:r>
              <a:rPr lang="ru-RU" dirty="0" smtClean="0"/>
              <a:t>Осадки: 400-500 мм в год.</a:t>
            </a:r>
          </a:p>
          <a:p>
            <a:r>
              <a:rPr lang="ru-RU" dirty="0" smtClean="0"/>
              <a:t>Сильные ветры, суховеи, возможны смерчи, ливни.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Лиманы и плавни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Лиман – мелководный залив при впадении реки в море. </a:t>
            </a:r>
            <a:r>
              <a:rPr lang="ru-RU" dirty="0" smtClean="0"/>
              <a:t>Лиман </a:t>
            </a:r>
            <a:r>
              <a:rPr lang="ru-RU" dirty="0" smtClean="0"/>
              <a:t>образуется при затоплении морем равнинных рек и может быть открытым (</a:t>
            </a:r>
            <a:r>
              <a:rPr lang="ru-RU" dirty="0" smtClean="0">
                <a:hlinkClick r:id="rId2" tooltip="Губа (залив)"/>
              </a:rPr>
              <a:t>губа</a:t>
            </a:r>
            <a:r>
              <a:rPr lang="ru-RU" dirty="0" smtClean="0"/>
              <a:t>) или отделённым от моря узкой полосой суши — </a:t>
            </a:r>
            <a:r>
              <a:rPr lang="ru-RU" dirty="0" smtClean="0">
                <a:hlinkClick r:id="rId3" tooltip="Пересыпь"/>
              </a:rPr>
              <a:t>пересыпью</a:t>
            </a:r>
            <a:r>
              <a:rPr lang="ru-RU" dirty="0" smtClean="0"/>
              <a:t>. </a:t>
            </a:r>
            <a:r>
              <a:rPr lang="ru-RU" dirty="0" smtClean="0"/>
              <a:t>Обычно вода лимана имеет промежуточную </a:t>
            </a:r>
            <a:r>
              <a:rPr lang="ru-RU" dirty="0" smtClean="0">
                <a:hlinkClick r:id="rId4" tooltip="Солёность"/>
              </a:rPr>
              <a:t>солёность</a:t>
            </a:r>
            <a:r>
              <a:rPr lang="ru-RU" dirty="0" smtClean="0"/>
              <a:t> между водой моря и </a:t>
            </a:r>
            <a:r>
              <a:rPr lang="ru-RU" dirty="0" smtClean="0">
                <a:hlinkClick r:id="rId5" tooltip="Пресная вода"/>
              </a:rPr>
              <a:t>пресной водой</a:t>
            </a:r>
            <a:r>
              <a:rPr lang="ru-RU" dirty="0" smtClean="0"/>
              <a:t> реки, но при малом притоке пресной воды он может сильно </a:t>
            </a:r>
            <a:r>
              <a:rPr lang="ru-RU" dirty="0" smtClean="0"/>
              <a:t>засоляться.</a:t>
            </a:r>
          </a:p>
          <a:p>
            <a:r>
              <a:rPr lang="ru-RU" dirty="0" smtClean="0"/>
              <a:t>Глубина 0,5 – 2,5 м.</a:t>
            </a:r>
          </a:p>
          <a:p>
            <a:r>
              <a:rPr lang="ru-RU" dirty="0" err="1" smtClean="0"/>
              <a:t>Бейсугский</a:t>
            </a:r>
            <a:r>
              <a:rPr lang="ru-RU" dirty="0" smtClean="0"/>
              <a:t>, </a:t>
            </a:r>
            <a:r>
              <a:rPr lang="ru-RU" dirty="0" err="1" smtClean="0"/>
              <a:t>Ахтарский</a:t>
            </a:r>
            <a:r>
              <a:rPr lang="ru-RU" dirty="0" smtClean="0"/>
              <a:t>, </a:t>
            </a:r>
            <a:r>
              <a:rPr lang="ru-RU" dirty="0" err="1" smtClean="0"/>
              <a:t>Ейский</a:t>
            </a:r>
            <a:r>
              <a:rPr lang="ru-RU" dirty="0" smtClean="0"/>
              <a:t> лиманы.</a:t>
            </a:r>
          </a:p>
          <a:p>
            <a:r>
              <a:rPr lang="ru-RU" dirty="0" smtClean="0"/>
              <a:t>Нерестилища для рыб.  Источники лечебной грязи.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Лиман</a:t>
            </a:r>
            <a:endParaRPr lang="ru-RU" dirty="0"/>
          </a:p>
        </p:txBody>
      </p:sp>
      <p:pic>
        <p:nvPicPr>
          <p:cNvPr id="4098" name="Picture 2" descr="C:\Users\Татьяна\Desktop\obschii-vid_1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368</Words>
  <Application>Microsoft Office PowerPoint</Application>
  <PresentationFormat>Экран (4:3)</PresentationFormat>
  <Paragraphs>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Природно-хозяйственный комплекс  Азовского побережья</vt:lpstr>
      <vt:lpstr>Азовское побережье. Особенности.</vt:lpstr>
      <vt:lpstr>Побережье Азовского моря</vt:lpstr>
      <vt:lpstr>Побережье Азовского моря</vt:lpstr>
      <vt:lpstr>Побережье Азовского моря</vt:lpstr>
      <vt:lpstr>Слайд 6</vt:lpstr>
      <vt:lpstr>Климат</vt:lpstr>
      <vt:lpstr>Лиманы и плавни</vt:lpstr>
      <vt:lpstr>Лиман</vt:lpstr>
      <vt:lpstr>Лиман</vt:lpstr>
      <vt:lpstr>Плавни</vt:lpstr>
      <vt:lpstr>Плавни</vt:lpstr>
      <vt:lpstr>Плавни</vt:lpstr>
      <vt:lpstr>Озеро Ханское или Татарское.</vt:lpstr>
      <vt:lpstr>Слайд 15</vt:lpstr>
      <vt:lpstr>Живой мир лиманов и плавней</vt:lpstr>
      <vt:lpstr>Хозяйственное освоение лиманов и плавней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Природно-хозяйственный комплекс  Азовского побережья</dc:title>
  <dc:creator>Татьяна</dc:creator>
  <cp:lastModifiedBy>Татьяна</cp:lastModifiedBy>
  <cp:revision>9</cp:revision>
  <dcterms:created xsi:type="dcterms:W3CDTF">2016-10-24T02:03:17Z</dcterms:created>
  <dcterms:modified xsi:type="dcterms:W3CDTF">2016-10-24T03:09:21Z</dcterms:modified>
</cp:coreProperties>
</file>