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Бессонов Аким Александрович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РАЗРЕШЕНИЕ И ПРОФИЛАКТИКА КОНФЛИКТОВ НА УРОКАХ ФИЗИЧЕСКОЙ КУЛЬТУРЫ С УЧАЩИМИСЯ СТАРШЕГО ШКОЛЬНОГО ВОЗРАСТА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Ответы студентов 5 курса НГГТИ на вопрос «В связи с чем, чаще всего происходили конфликты в классах, в которых Вы проводили занятия?»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96751"/>
          <a:ext cx="8229600" cy="5308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4683968"/>
                <a:gridCol w="2743200"/>
              </a:tblGrid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Основные причины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Нарушение дисциплины учащимися;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78,1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678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Грубость (пререкания) учащихся в адрес учителя или одноклассников;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63,7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Пропуски уроков без уважительной причины;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43,5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678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Отсутствие необходимой формы и обуви у учащихся на занятии;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22,7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678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Нежелание учащихся выполнять на уроке те требования, которые предъявляет учитель;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37,3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Несогласие с выставленными учителем оценками;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23,7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На национальной почве;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12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0505" algn="l"/>
                        </a:tabLs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Другие виды....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Ответы студентов 5 курса НГГТИ на вопрос «Что, на Ваш взгляд, приводит к   недостаточной готовности к разрешению конфликтов?»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5258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440"/>
                <a:gridCol w="4611960"/>
                <a:gridCol w="2743200"/>
              </a:tblGrid>
              <a:tr h="802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986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CordiaUPC"/>
                          <a:ea typeface="CordiaUPC"/>
                          <a:cs typeface="CordiaUPC"/>
                        </a:rPr>
                        <a:t>1.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Отсутствие необходимых знаний, приёмов и методов конструктивного разрешения конфликтов;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43,2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02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Недостаточное знание психологии учащихся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36,9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02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Недостаток опыта преподавательской деятельности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73,2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802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Сложность работы с современными школьниками;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87,2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986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Личностные особенности, препятствующие конструктивному разрешению конфликтов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24,6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620688"/>
          <a:ext cx="7128792" cy="576064"/>
        </p:xfrm>
        <a:graphic>
          <a:graphicData uri="http://schemas.openxmlformats.org/drawingml/2006/table">
            <a:tbl>
              <a:tblPr/>
              <a:tblGrid>
                <a:gridCol w="7128792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Технология профилактики конфликтных ситуаций с учащимися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484784"/>
          <a:ext cx="8640960" cy="5373216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5373216">
                <a:tc>
                  <a:txBody>
                    <a:bodyPr/>
                    <a:lstStyle/>
                    <a:p>
                      <a:pPr>
                        <a:lnSpc>
                          <a:spcPts val="242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Поведение с классом:</a:t>
                      </a:r>
                      <a:endParaRPr lang="ru-RU" sz="1300" b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  <a:tabLst>
                          <a:tab pos="361950" algn="l"/>
                          <a:tab pos="777875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Проводить индивидуальные беседы с учащимися, в ходе которых необходимо выяснять их позицию по определённому вопросу и разъяснять свою.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  <a:tabLst>
                          <a:tab pos="361950" algn="l"/>
                          <a:tab pos="823595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Проявлять внимание к каждому учащемуся, показывать уважительное отношение, сочувствие, терпимость к их слабостям, выдержку, спокойный тон;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  <a:tabLst>
                          <a:tab pos="361950" algn="l"/>
                          <a:tab pos="823595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Строить фразы так, чтобы они вызывали нейтральную или положительную реакцию со стороны учащихся;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  <a:tabLst>
                          <a:tab pos="361950" algn="l"/>
                          <a:tab pos="826770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Постоянно поддерживать с учащимися обратную связь, смотреть в глаза, следить за изменением мимики, поведения.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  <a:tabLst>
                          <a:tab pos="361950" algn="l"/>
                          <a:tab pos="826770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Подчеркнуть общность цели, интересов, показать школьникам заинтересованность в решении их проблем.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1950" algn="l"/>
                        </a:tabLs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Поведение с отдельным учащимся при конфликте:</a:t>
                      </a:r>
                      <a:endParaRPr lang="ru-RU" sz="1300" b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AutoNum type="arabicPeriod"/>
                        <a:tabLst>
                          <a:tab pos="361950" algn="l"/>
                          <a:tab pos="739140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Затягивать темп беседы, если учащийся взволнован или говорит излишне быстро;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+mj-lt"/>
                        <a:buAutoNum type="arabicPeriod"/>
                        <a:tabLst>
                          <a:tab pos="361950" algn="l"/>
                          <a:tab pos="739140" algn="l"/>
                        </a:tabLst>
                      </a:pPr>
                      <a:r>
                        <a:rPr lang="ru-RU" sz="1300" b="1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Попытаться мысленно поставить себя на место учащегося и понять, какие события привели его в это состояние;</a:t>
                      </a:r>
                      <a:endParaRPr lang="ru-RU" sz="1300" b="1" u="none" strike="noStrike" spc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1950" algn="l"/>
                          <a:tab pos="739140" algn="l"/>
                        </a:tabLs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3.Дать ученику выговориться, не перебивать и не пытаться перекричать его;</a:t>
                      </a:r>
                      <a:endParaRPr lang="ru-RU" sz="1300" b="1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1950" algn="l"/>
                          <a:tab pos="739140" algn="l"/>
                        </a:tabLs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4.Уменьшить социальную дистанцию, приблизиться к нему, улыбнуться, можно дружественно похлопать по плечу;</a:t>
                      </a:r>
                      <a:endParaRPr lang="ru-RU" sz="1300" b="1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1950" algn="l"/>
                          <a:tab pos="739140" algn="l"/>
                        </a:tabLs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5.Подчеркнуть лучшие качества учащегося, которые помогают ему самому преодолеть конфликтную ситуацию, справиться со своим состоянием.</a:t>
                      </a:r>
                      <a:endParaRPr lang="ru-RU" sz="1300" b="1" dirty="0">
                        <a:latin typeface="Times New Roman"/>
                        <a:ea typeface="Times New Roman"/>
                      </a:endParaRPr>
                    </a:p>
                  </a:txBody>
                  <a:tcPr marL="42432" marR="424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43934"/>
            <a:ext cx="7452320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130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Рисунок 72" descr="image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052736"/>
            <a:ext cx="1171575" cy="561975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950" algn="l"/>
                <a:tab pos="739775" algn="l"/>
              </a:tabLst>
            </a:pPr>
            <a:r>
              <a:rPr kumimoji="0" lang="ru-RU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1.В нашей работе, на основе обобщённого анализа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- педагогической литературы и опыта учителей - мастеров, была разработана технология конструктивного разрешения конфликтов, приводятся различные стратегии поведения учителя в конфликтах, их плюсы и минусы.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2.Проведённые нами исследования показали, что большинство студентов специальности «Физическая культура» сталкиваются с конфликтными ситуациями на педагогической и производственной практиках. Однако, далеко не всегда удаётся конструктивно решить возникающие конфликты с учащимися. Это объясняется не только недостаточным опытом преподавательской деятельности, но и недостаточным уровнем знаний и практических умений конструктивного разрешения конфликтов.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 3.В процессе экспериментальной работы, которая проводилась во время прохождения педагогической практики на базе МБОУ СОШ №20 ст. Подгорная, Советского района, Ставропольского края с учащимися 10 и 11 классов, мы использовали разработанную нами технологию и рекомендации для разрешения конфликтов. В результате удалось несколько снизить уровень конфликтности на уроках физической культуры и улучшить взаимоотношения между учащимися и учителем.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      4.В целом, теоретические исследования и результаты опытно экспериментальной работы подтвердили нашу первоначальную гипотезу. Однако, выполненное нами исследование не охватывает всего круга вопросов, связанных с решением проблемы формирования готовности будущих учителей к разрешению конфликтов. В то же время, полученные положительные результаты позволили доказать важность изучаемой нами проблемы и продолжить исследования уже в условиях профессиональной деятельности.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изучить характер конфликтов на уроках физической культуры между учителем и учащимися старших классов, разработать технологию, направленную на профилактику конфликтов на уроках физической культуры.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подходы к определению сущности конфликта и его структуры.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особенности старшего подросткового возраста.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специфику конфликтов на уроках физической культуры и технологии их разрешения.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эксперимент по изучению и формированию готовности выпускников специальности «Физическая культура» и школьников старшего возраста к разрешению конфликтов.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734817"/>
            <a:ext cx="7272808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51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педагогические конфликты в общеобразовательной школе.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5113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профилактика конфликтов на уроках физической культуры.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было сделано предположение о том, что результаты по изучению конфликтов на уроках  физической культуры, позволят сформулировать    конкретные рекомендации по профилактике конфликтных ситуаций на уроках физической культуры и повысить учебный потенциал урока физической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анализ социологической, психолого-педагогической и методической литературы; синтез эмпирического материала; концептуальный анализ ранее выполненных исследований.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эмпирические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наблюдение, опрос, экспериментальные (констатирующий и формирующий эксперимент); статистические (методы измерения и математической обработки экспериментальных данных, полученных в ходе исследования, их системный и качественный анализ), методы графической интерпретации полученных данных.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учащихся 10-11 классов МБОУ СОШ №20 ст. Подгорная, Советского района, Ставропольского края.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11560" y="1124749"/>
          <a:ext cx="8229600" cy="5216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0"/>
                <a:gridCol w="2829000"/>
              </a:tblGrid>
              <a:tr h="5114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 от числа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опрошенных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Часто ли Вы конфликтуете с одноклассниками?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часто;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23.7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иногда;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65,1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никогда.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 чём, на ваш взгляд, причина Ваших конфликтов с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одноклассниками?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Ваша повышенная конфликтность;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15,3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повышенная конфликтность некоторых Ваших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47,8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одноклассников;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Ваше неумение выходить из конфликтов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36,9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Как вы думаете, какова основная причина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32,1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35,1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32,8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конфликтности с учителями?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Неудовлетворительное поведение ряда учащихся;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Отсутствие взаимопонимания между учителем и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учащимися;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Высоким уровнем конфликтности класса, в целом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98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Какие меры, на Ваш взгляд, необходимо принять для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того, чтобы уменьшить уровень конфликтности: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944"/>
                <a:gridCol w="2818656"/>
              </a:tblGrid>
              <a:tr h="17385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постоянно проводить воспитательную работу с учащимися</a:t>
                      </a:r>
                      <a:r>
                        <a:rPr lang="ru-RU" sz="2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которые имеют повышенный уровень конфликтности;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17385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проводить «круглые столы» между учителями и </a:t>
                      </a:r>
                      <a:r>
                        <a:rPr lang="ru-RU" sz="2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учащимися с целью выработки общих требований;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43,2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1303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научиться учащимся и учителям более </a:t>
                      </a:r>
                      <a:r>
                        <a:rPr lang="ru-RU" sz="2400" b="0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уважительно относиться к друг другу.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34,3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учащихся 10-11 классов МБОУ СОШ №20 ст. Подгорная, Советского района, Ставропольского края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507"/>
          <a:ext cx="8229600" cy="5633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8856"/>
                <a:gridCol w="3610744"/>
              </a:tblGrid>
              <a:tr h="548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 от числа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опрошенных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548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Помогли ли Вам наши беседы для более  конструктивного выхода из конфликтов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Да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47,5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</a:tr>
              <a:tr h="548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Нет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Затрудняюсь ответить.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18,5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34.0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Стало ли в Вашем классе меньше конфликтов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Да 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53,8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b"/>
                </a:tc>
              </a:tr>
              <a:tr h="330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Нет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Затрудняюсь ответить.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31,1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Улучшилась ли психологическая атмосфера в Вашем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400" b="1" i="0" u="none" strike="noStrike" spc="0" dirty="0" smtClean="0">
                        <a:solidFill>
                          <a:srgbClr val="000000"/>
                        </a:solidFill>
                        <a:latin typeface="Times New Roman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 dirty="0" smtClean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62,1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6,8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31,1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" marR="6350" marT="0" marB="0"/>
                </a:tc>
              </a:tr>
              <a:tr h="252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классе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Да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Нет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• Затрудняюсь ответить.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350" marR="635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1059</Words>
  <Application>Microsoft Office PowerPoint</Application>
  <PresentationFormat>Экран (4:3)</PresentationFormat>
  <Paragraphs>153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Бессонов Аким Александрович</vt:lpstr>
      <vt:lpstr>Цель исследования:</vt:lpstr>
      <vt:lpstr>Задачи: </vt:lpstr>
      <vt:lpstr>Презентация PowerPoint</vt:lpstr>
      <vt:lpstr>Гипотеза:</vt:lpstr>
      <vt:lpstr>Методы исследования:</vt:lpstr>
      <vt:lpstr>Результаты анкетирования учащихся 10-11 классов МБОУ СОШ №20 ст. Подгорная, Советского района, Ставропольского края. </vt:lpstr>
      <vt:lpstr> Какие меры, на Ваш взгляд, необходимо принять для того, чтобы уменьшить уровень конфликтности: </vt:lpstr>
      <vt:lpstr>Результаты анкетирования учащихся 10-11 классов МБОУ СОШ №20 ст. Подгорная, Советского района, Ставропольского края. </vt:lpstr>
      <vt:lpstr>Ответы студентов 5 курса НГГТИ на вопрос «В связи с чем, чаще всего происходили конфликты в классах, в которых Вы проводили занятия?» </vt:lpstr>
      <vt:lpstr>Ответы студентов 5 курса НГГТИ на вопрос «Что, на Ваш взгляд, приводит к   недостаточной готовности к разрешению конфликтов?»  </vt:lpstr>
      <vt:lpstr>Презентация PowerPoint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Бессонов Аким Александрович</dc:title>
  <dc:creator>BraNNiK</dc:creator>
  <cp:lastModifiedBy>Alex55</cp:lastModifiedBy>
  <cp:revision>12</cp:revision>
  <dcterms:created xsi:type="dcterms:W3CDTF">2015-02-15T10:07:41Z</dcterms:created>
  <dcterms:modified xsi:type="dcterms:W3CDTF">2016-12-05T19:10:53Z</dcterms:modified>
</cp:coreProperties>
</file>