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5" r:id="rId8"/>
    <p:sldId id="264" r:id="rId9"/>
    <p:sldId id="263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ыкпгнгоощдлщп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581025"/>
            <a:ext cx="12192000" cy="802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еппыыывсчааспирвсмыыеив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096000" cy="544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Bluefai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35416"/>
            <a:ext cx="4071966" cy="6184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венп8пакпапныгыйцваеяцувангшл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3786214" cy="5638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рроппппсвапримскенероошлщ9875423456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фукваормекатонч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951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ык7неавгнра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вчапооролотрмвч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псмитоьлорпавыяа льмлоатоммлвоиьщ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6018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мышина23456776546пмавакпвппоппамаммммр т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85554"/>
            <a:ext cx="5786478" cy="6672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ывапроллоимсчвкепквчкааепмппипнртгоорам 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6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уеввннпньлаоуоокткыпдуш87422ттм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игорь</cp:lastModifiedBy>
  <cp:revision>1</cp:revision>
  <dcterms:created xsi:type="dcterms:W3CDTF">2016-10-12T18:04:47Z</dcterms:created>
  <dcterms:modified xsi:type="dcterms:W3CDTF">2016-10-12T18:14:08Z</dcterms:modified>
</cp:coreProperties>
</file>