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9" r:id="rId3"/>
    <p:sldId id="270" r:id="rId4"/>
    <p:sldId id="262" r:id="rId5"/>
    <p:sldId id="271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306" r:id="rId17"/>
    <p:sldId id="307" r:id="rId18"/>
    <p:sldId id="308" r:id="rId19"/>
    <p:sldId id="309" r:id="rId20"/>
    <p:sldId id="310" r:id="rId21"/>
    <p:sldId id="311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04" r:id="rId43"/>
    <p:sldId id="305" r:id="rId4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00"/>
    <a:srgbClr val="004200"/>
    <a:srgbClr val="B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1" autoAdjust="0"/>
    <p:restoredTop sz="94660"/>
  </p:normalViewPr>
  <p:slideViewPr>
    <p:cSldViewPr>
      <p:cViewPr varScale="1">
        <p:scale>
          <a:sx n="65" d="100"/>
          <a:sy n="65" d="100"/>
        </p:scale>
        <p:origin x="-13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A0ECEC-C3AB-4DAC-8309-FD90932DE4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31205-6AEB-4448-AAC4-7A2A91C0E3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5570D-FD66-42C9-8794-E5377DC5E7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B602B-9E86-40CE-AF23-4202580072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589DB-FFEC-4FA6-8D83-FF75C0EFD2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57E2C-B817-4027-BC93-7AB8208730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8FEC2-C470-4BC1-8C5C-0D384736F8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C988D-D120-4782-8AB2-D315299D1F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368250-EB43-403A-84F3-4E7F96B9B7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27D0C-7C86-4296-8DE6-290B9D92C3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3E682B-A782-406B-A4CA-2B9A17223C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414E703-180A-4639-AD76-1578FA45F70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hyperlink" Target="http://ru.wikipedia.org/wiki/%D0%9C%D0%BE%D1%80%D0%BE%D0%B7%D0%B5%D0%BD%D0%BA%D0%BE,_%D0%9F%D0%B0%D0%B2%D0%B5%D0%BB_%D0%A1%D0%B5%D0%BC%D1%91%D0%BD%D0%BE%D0%B2%D0%B8%D1%87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ru.wikipedia.org/wiki/%D0%9F%D0%B8%D0%BB%D0%B8%D0%BF%D1%87%D1%83%D0%BA,_%D0%A0%D0%BE%D0%BC%D0%B0%D0%BD_%D0%9C%D0%B8%D1%85%D0%B0%D0%B9%D0%BB%D0%BE%D0%B2%D0%B8%D1%87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ru.wikipedia.org/wiki/%D0%A3%D0%BB%D1%8C%D1%8F%D0%BD%D0%B8%D1%87,_%D0%92%D0%B8%D0%BA%D1%82%D0%BE%D1%80_%D0%A1%D1%82%D0%B5%D0%BF%D0%B0%D0%BD%D0%BE%D0%B2%D0%B8%D1%87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yandex.ua/clck/jsredir?from=yandex.ua;images/search;images;;&amp;text=&amp;etext=988.1HUUQil4hPkmMiomAcgUA9y83wcc3nRT0aQFhDRdLBp9WPalIEf0PePXNCO6E_Az.a1c50319de24f2c2789dd16fa6796c190ea68726&amp;uuid=&amp;state=tid_Wvm4RM28ca_MiO4Ne9osTPtpHS9wicjEF5X7fRziVPIHCd9FyQ&amp;data=UlNrNmk5WktYejR0eWJFYk1LdmtxakdNWUZ0NGJuVGE2czQtMzBDWEVrbjNDcWJ4Qy1FYV9mNDFCRUZhYUFLVmdJWDhIaTVpcHBzUVpNeWEycWR1bjZkSzdiQ05Db0lDa1JMSXFoejg4dDFQd3BETEF0TDM1RWx5QkozLTFlVFZhZUwtaUU1cmF2b01GN1NjdFVoUXN3&amp;b64e=2&amp;sign=27f55cf75e1f3c66b5ea3dc0b47ecd96&amp;keyno=0&amp;l10n=ru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404664"/>
            <a:ext cx="5857244" cy="415498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Снежное – </a:t>
            </a:r>
          </a:p>
          <a:p>
            <a:pPr algn="ctr"/>
            <a:r>
              <a:rPr lang="ru-RU" sz="8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r>
              <a:rPr lang="ru-RU" sz="8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оя малая Родина</a:t>
            </a:r>
            <a:endParaRPr lang="ru-RU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4341" name="Picture 5" descr="http://gazeta-dnr.ru/wp-content/uploads/2015/08/%D1%81%D0%BD%D0%B5%D0%B6%D0%BD%D0%BE%D0%B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84168" y="2636912"/>
            <a:ext cx="28575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pp.vk.me/c624328/v624328389/4ab7/9ONkOcKAUco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548680"/>
            <a:ext cx="7992888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pp.vk.me/c624327/v624327389/45da/QgClMpOcyYk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404664"/>
            <a:ext cx="8208912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pp.vk.me/c417023/v417023181/6f4/R5YHSeT22oc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32656"/>
            <a:ext cx="8136904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pp.vk.me/c4456/u37748678/112061309/x_57270f9e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404664"/>
            <a:ext cx="8136904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nezhnoe.com/gallery/albums/userpics/10055/normal_P823010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548680"/>
            <a:ext cx="792088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.miningwiki.ru/3/30/%D0%A8%D0%B0%D1%85%D1%82%D0%B0_%D0%97%D0%B0%D1%80%D1%8F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76672"/>
            <a:ext cx="7992888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Нет в мире краше…нашей.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А)школы</a:t>
            </a:r>
          </a:p>
          <a:p>
            <a:r>
              <a:rPr lang="ru-RU" sz="4000" dirty="0" smtClean="0"/>
              <a:t>Б)машины</a:t>
            </a:r>
          </a:p>
          <a:p>
            <a:r>
              <a:rPr lang="ru-RU" sz="4000" dirty="0" smtClean="0"/>
              <a:t>В) Родины</a:t>
            </a:r>
          </a:p>
          <a:p>
            <a:r>
              <a:rPr lang="ru-RU" sz="4000" dirty="0" smtClean="0"/>
              <a:t>Г) кошки</a:t>
            </a:r>
            <a:endParaRPr lang="ru-RU" sz="4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Береги … родимую, как мать любимую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А) игрушку</a:t>
            </a:r>
          </a:p>
          <a:p>
            <a:r>
              <a:rPr lang="ru-RU" sz="4000" dirty="0" smtClean="0"/>
              <a:t>Б) землю</a:t>
            </a:r>
          </a:p>
          <a:p>
            <a:r>
              <a:rPr lang="ru-RU" sz="4000" dirty="0" smtClean="0"/>
              <a:t>В) подружку</a:t>
            </a:r>
            <a:endParaRPr lang="ru-RU" sz="4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Одна у человека …, одна у него и Родина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А) фамилия</a:t>
            </a:r>
          </a:p>
          <a:p>
            <a:r>
              <a:rPr lang="ru-RU" dirty="0" smtClean="0"/>
              <a:t>Б) книга</a:t>
            </a:r>
          </a:p>
          <a:p>
            <a:r>
              <a:rPr lang="ru-RU" dirty="0" smtClean="0"/>
              <a:t>В) мать</a:t>
            </a:r>
          </a:p>
          <a:p>
            <a:r>
              <a:rPr lang="ru-RU" dirty="0" smtClean="0"/>
              <a:t>Г) шапка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 своём … и стены помогают.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А)кармане</a:t>
            </a:r>
          </a:p>
          <a:p>
            <a:r>
              <a:rPr lang="ru-RU" sz="4000" dirty="0" smtClean="0"/>
              <a:t>Б) дворе</a:t>
            </a:r>
          </a:p>
          <a:p>
            <a:r>
              <a:rPr lang="ru-RU" sz="4000" dirty="0" smtClean="0"/>
              <a:t>В) автобусе</a:t>
            </a:r>
          </a:p>
          <a:p>
            <a:r>
              <a:rPr lang="ru-RU" sz="4000" dirty="0" smtClean="0"/>
              <a:t>Г)доме</a:t>
            </a:r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upload.wikimedia.org/wikipedia/commons/f/ff/Coat_of_Arms_of_Snizhne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836712"/>
            <a:ext cx="388577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Кто за Родину горой, тот истинный ...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А) ученик</a:t>
            </a:r>
          </a:p>
          <a:p>
            <a:r>
              <a:rPr lang="ru-RU" sz="4000" dirty="0" smtClean="0"/>
              <a:t>Б) герой</a:t>
            </a:r>
          </a:p>
          <a:p>
            <a:r>
              <a:rPr lang="ru-RU" sz="4000" dirty="0" smtClean="0"/>
              <a:t>В) водитель</a:t>
            </a:r>
          </a:p>
          <a:p>
            <a:r>
              <a:rPr lang="ru-RU" sz="4000" dirty="0" smtClean="0"/>
              <a:t>Г) директор</a:t>
            </a:r>
            <a:endParaRPr lang="ru-RU" sz="4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Если по-русски скроен, и один в поле ...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А)боксёр</a:t>
            </a:r>
          </a:p>
          <a:p>
            <a:r>
              <a:rPr lang="ru-RU" sz="4000" dirty="0" smtClean="0"/>
              <a:t>Б) гитарист</a:t>
            </a:r>
          </a:p>
          <a:p>
            <a:r>
              <a:rPr lang="ru-RU" sz="4000" dirty="0" smtClean="0"/>
              <a:t>В) воин</a:t>
            </a:r>
          </a:p>
          <a:p>
            <a:r>
              <a:rPr lang="ru-RU" sz="4000" dirty="0" smtClean="0"/>
              <a:t>Г) футболист</a:t>
            </a:r>
            <a:endParaRPr lang="ru-RU" sz="4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donbass-info.com/images/stories/city_suburbs/Snezhnoye_Gagarin_Monument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476672"/>
            <a:ext cx="806489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donbass-info.com/images/stories/city_suburbs/Snezhnoye_Monument_aviator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476672"/>
            <a:ext cx="7848872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donbass-info.com/images/stories/city_suburbs/Snezhnoye_bed_of_honor_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76672"/>
            <a:ext cx="8064896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donbass-info.com/images/stories/city_suburbs/Snezhnoye_Memorial_WOW_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404664"/>
            <a:ext cx="8136904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pp.vk.me/c4456/u37748678/112061309/x_dc0fa5c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76672"/>
            <a:ext cx="813690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pp.vk.me/c4456/u37748678/112061309/x_d4b348af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76672"/>
            <a:ext cx="8136904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39552" y="188640"/>
            <a:ext cx="7776864" cy="69249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</a:rPr>
              <a:t>Послушай</a:t>
            </a:r>
            <a:r>
              <a:rPr lang="ru-RU" sz="5400" b="1" i="1" dirty="0" smtClean="0">
                <a:solidFill>
                  <a:srgbClr val="C00000"/>
                </a:solidFill>
              </a:rPr>
              <a:t> </a:t>
            </a:r>
            <a:r>
              <a:rPr lang="ru-RU" sz="1400" b="1" i="1" dirty="0" smtClean="0">
                <a:solidFill>
                  <a:srgbClr val="C00000"/>
                </a:solidFill>
              </a:rPr>
              <a:t>ветры </a:t>
            </a:r>
            <a:r>
              <a:rPr lang="ru-RU" sz="1400" b="1" i="1" dirty="0">
                <a:solidFill>
                  <a:srgbClr val="C00000"/>
                </a:solidFill>
              </a:rPr>
              <a:t>над </a:t>
            </a:r>
            <a:r>
              <a:rPr lang="ru-RU" sz="1400" b="1" i="1" dirty="0" err="1">
                <a:solidFill>
                  <a:srgbClr val="C00000"/>
                </a:solidFill>
              </a:rPr>
              <a:t>Саур-Могилой</a:t>
            </a:r>
            <a:r>
              <a:rPr lang="ru-RU" sz="1400" b="1" i="1" dirty="0">
                <a:solidFill>
                  <a:srgbClr val="C00000"/>
                </a:solidFill>
              </a:rPr>
              <a:t>, </a:t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>Коснись рукой пахучих диких трав,- </a:t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>Здесь мужество с боями проходило, </a:t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>Легендою для всех на веки став. </a:t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/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>Когда земля дрожала под ногами, </a:t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>Когда металл от взрывов уставал, </a:t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>Солдаты шли в бушующее пламя, </a:t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>Туда где не выдерживал металл. </a:t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/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/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>Солдаты шли, степь кровью окропляли, </a:t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>Горячей кровью каждую версту… </a:t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>Но отстояли! Выдержали! Взяли! </a:t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>Немыслимой отвагой высоту. </a:t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/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>Послушай ветры над </a:t>
            </a:r>
            <a:r>
              <a:rPr lang="ru-RU" sz="1400" b="1" i="1" dirty="0" err="1">
                <a:solidFill>
                  <a:srgbClr val="C00000"/>
                </a:solidFill>
              </a:rPr>
              <a:t>Саур-Могилой</a:t>
            </a:r>
            <a:r>
              <a:rPr lang="ru-RU" sz="1400" b="1" i="1" dirty="0">
                <a:solidFill>
                  <a:srgbClr val="C00000"/>
                </a:solidFill>
              </a:rPr>
              <a:t> </a:t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>И ты поймешь кто эту землю спас, </a:t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>Чье мужество в боях освободило, </a:t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>Врагу не покорившийся Донбасс. </a:t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/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>Вознесся в небо памятник бессмертья. </a:t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>Героям, павшим доблестно в боях, </a:t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>Которым жить не годы, а столетья, </a:t>
            </a:r>
            <a:br>
              <a:rPr lang="ru-RU" sz="1400" b="1" i="1" dirty="0">
                <a:solidFill>
                  <a:srgbClr val="C00000"/>
                </a:solidFill>
              </a:rPr>
            </a:br>
            <a:r>
              <a:rPr lang="ru-RU" sz="1400" b="1" i="1" dirty="0">
                <a:solidFill>
                  <a:srgbClr val="C00000"/>
                </a:solidFill>
              </a:rPr>
              <a:t>И вечно в благодарных жить сердцах.</a:t>
            </a:r>
            <a:endParaRPr lang="ru-RU" sz="1400" b="1" dirty="0">
              <a:solidFill>
                <a:srgbClr val="C00000"/>
              </a:solidFill>
            </a:endParaRPr>
          </a:p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580926"/>
          </a:xfrm>
        </p:spPr>
        <p:txBody>
          <a:bodyPr/>
          <a:lstStyle/>
          <a:p>
            <a:pPr lvl="0" algn="l"/>
            <a:r>
              <a:rPr lang="ru-RU" sz="3200" dirty="0" err="1">
                <a:solidFill>
                  <a:schemeClr val="tx2"/>
                </a:solidFill>
                <a:latin typeface="+mj-lt"/>
                <a:ea typeface="+mj-ea"/>
                <a:cs typeface="+mj-cs"/>
                <a:hlinkClick r:id="rId2" tooltip="Морозенко, Павел Семёнович"/>
              </a:rPr>
              <a:t>Морозенко</a:t>
            </a:r>
            <a: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  <a:hlinkClick r:id="rId2" tooltip="Морозенко, Павел Семёнович"/>
              </a:rPr>
              <a:t> Павел Семёнович</a:t>
            </a:r>
            <a: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 (5 июля 1939 — 14 июля 1991) — советский актёр театра и кино.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4" name="Рисунок 3" descr="Морозенко, Павел Семёнович.gif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1772816"/>
            <a:ext cx="419286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pp.vk.me/c4456/u37748678/112061309/x_76f0e36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620688"/>
            <a:ext cx="7272808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/>
          <a:lstStyle/>
          <a:p>
            <a:pPr algn="l"/>
            <a:r>
              <a:rPr lang="ru-RU" sz="3200" dirty="0" err="1">
                <a:solidFill>
                  <a:schemeClr val="tx2"/>
                </a:solidFill>
                <a:latin typeface="+mj-lt"/>
                <a:ea typeface="+mj-ea"/>
                <a:cs typeface="+mj-cs"/>
                <a:hlinkClick r:id="rId2" tooltip="Пилипчук, Роман Михайлович"/>
              </a:rPr>
              <a:t>Пилипчук</a:t>
            </a:r>
            <a: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  <a:hlinkClick r:id="rId2" tooltip="Пилипчук, Роман Михайлович"/>
              </a:rPr>
              <a:t> Роман Михайлович</a:t>
            </a:r>
            <a: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 (род. 27 апреля 1967) — советский и украинский футболист и тренер.</a:t>
            </a:r>
            <a:b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3200" dirty="0"/>
          </a:p>
        </p:txBody>
      </p:sp>
      <p:pic>
        <p:nvPicPr>
          <p:cNvPr id="4" name="Рисунок 3" descr="http://www.sovsport.ru/s/a/f/206557.jpg?t=1275820390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1844824"/>
            <a:ext cx="460851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pPr algn="l"/>
            <a:r>
              <a:rPr lang="ru-RU" sz="3200" dirty="0" err="1">
                <a:solidFill>
                  <a:schemeClr val="tx2"/>
                </a:solidFill>
                <a:latin typeface="+mj-lt"/>
                <a:ea typeface="+mj-ea"/>
                <a:cs typeface="+mj-cs"/>
                <a:hlinkClick r:id="rId2" tooltip="Ульянич, Виктор Степанович"/>
              </a:rPr>
              <a:t>Ульянич</a:t>
            </a:r>
            <a: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  <a:hlinkClick r:id="rId2" tooltip="Ульянич, Виктор Степанович"/>
              </a:rPr>
              <a:t> Виктор Степанович</a:t>
            </a:r>
            <a: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 (род. 6 июля 1956) — советский и российский </a:t>
            </a:r>
            <a:r>
              <a:rPr lang="ru-RU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композитор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4" name="Рисунок 3" descr="http://new.muzcentrum.ru/images/photogallery/542/37303438_12041106203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628800"/>
            <a:ext cx="7704856" cy="453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1143000"/>
          </a:xfrm>
        </p:spPr>
        <p:txBody>
          <a:bodyPr/>
          <a:lstStyle/>
          <a:p>
            <a:pPr algn="l"/>
            <a:r>
              <a:rPr lang="ru-RU" sz="2400" u="sng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Кравец Пётр Павлович</a:t>
            </a:r>
            <a: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(род. 29 августа 1949). С 2001 года работает тренером-преподавателем в Республиканской шахматно-шашечной школе «Авангард». </a:t>
            </a:r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 </a:t>
            </a:r>
            <a: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2006 году — главный тренер штатной сборной команды Украины по шашкам-100. Квалификация — заслуженный тренер Украины (2003 год), тренер высшей категории.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4" name="Рисунок 3" descr="Петр  Кравец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056" y="2924944"/>
            <a:ext cx="3240360" cy="3493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143000"/>
          </a:xfrm>
        </p:spPr>
        <p:txBody>
          <a:bodyPr/>
          <a:lstStyle/>
          <a:p>
            <a:pPr algn="l"/>
            <a:r>
              <a:rPr lang="ru-RU" sz="2400" u="sng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Киясь</a:t>
            </a:r>
            <a:r>
              <a:rPr lang="ru-RU" sz="2400" u="sng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Иван Трофимович</a:t>
            </a:r>
            <a: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– бывший шахтер, Герой Социалистического Труда. </a:t>
            </a:r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Работал </a:t>
            </a:r>
            <a:r>
              <a:rPr lang="ru-RU" sz="24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бутчиком</a:t>
            </a:r>
            <a: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, </a:t>
            </a:r>
            <a:r>
              <a:rPr lang="ru-RU" sz="24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печкорезом</a:t>
            </a:r>
            <a: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и </a:t>
            </a:r>
            <a:r>
              <a:rPr lang="ru-RU" sz="24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ГРОЗом</a:t>
            </a:r>
            <a: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, а после освоил профессию машиниста комбайна. На этой должности он трудился, пока не получил инвалидность по запылению. Иван Трофимович небезуспешно добивался высокой производительности комбайна – свыше 17 тонн в месяц!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4" name="Рисунок 3" descr="Беспартийного передовика дважды избирали депутатом Верховного Совета Украины. 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0100" y="2505074"/>
            <a:ext cx="4256236" cy="380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u="sng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Евге́ний</a:t>
            </a:r>
            <a:r>
              <a:rPr lang="ru-RU" b="1" u="sng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b="1" u="sng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Никола́евич</a:t>
            </a:r>
            <a:r>
              <a:rPr lang="ru-RU" b="1" u="sng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b="1" u="sng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Жерди́й</a:t>
            </a:r>
            <a:r>
              <a:rPr lang="ru-RU" b="1" u="sng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endParaRPr lang="ru-RU" dirty="0"/>
          </a:p>
        </p:txBody>
      </p:sp>
      <p:pic>
        <p:nvPicPr>
          <p:cNvPr id="4" name="Рисунок 3" descr="Жердий Евгений Николаевич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3808" y="1628800"/>
            <a:ext cx="3687787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Дом , в котором проживал Герой</a:t>
            </a:r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  <a:endParaRPr lang="ru-RU" dirty="0"/>
          </a:p>
        </p:txBody>
      </p:sp>
      <p:pic>
        <p:nvPicPr>
          <p:cNvPr id="4" name="Рисунок 3" descr="https://upload.wikimedia.org/wikipedia/commons/thumb/e/e3/Zherdiy_House.JPG/1024px-Zherdiy_House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556792"/>
            <a:ext cx="7344816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u="sng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Чаленко</a:t>
            </a:r>
            <a:r>
              <a:rPr lang="ru-RU" b="1" u="sng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Валентин </a:t>
            </a:r>
            <a:r>
              <a:rPr lang="ru-RU" b="1" u="sng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Евграфович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4" name="Рисунок 3" descr="http://allphoto.in.ua/photo/3/es203057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99792" y="1340768"/>
            <a:ext cx="3779862" cy="48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fazu.dn.ua/wp-content/uploads/2011/01/P1287924002-1024x75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908720"/>
            <a:ext cx="777686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Путилин Степан Романович </a:t>
            </a:r>
            <a:endParaRPr lang="ru-RU" dirty="0"/>
          </a:p>
        </p:txBody>
      </p:sp>
      <p:pic>
        <p:nvPicPr>
          <p:cNvPr id="4" name="Рисунок 3" descr="http://fazu.dn.ua/wp-content/uploads/2011/05/80349772221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1484784"/>
            <a:ext cx="3746847" cy="4718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В.Лата</a:t>
            </a:r>
            <a:r>
              <a:rPr lang="ru-RU" u="sng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и Е.И. </a:t>
            </a:r>
            <a:r>
              <a:rPr lang="ru-RU" u="sng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Кочетов</a:t>
            </a:r>
            <a:endParaRPr lang="ru-RU" dirty="0"/>
          </a:p>
        </p:txBody>
      </p:sp>
      <p:pic>
        <p:nvPicPr>
          <p:cNvPr id="4" name="Рисунок 3" descr="http://snejnoecultura.at.ua/GEROI/fotoalbom_i_gvozdiki-0-layer1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340768"/>
            <a:ext cx="7560840" cy="4680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pp.vk.me/c4456/u37748678/112061309/x_438db99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196752"/>
            <a:ext cx="7920880" cy="49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/>
          <a:lstStyle/>
          <a:p>
            <a:r>
              <a:rPr lang="ru-RU" sz="3200" u="sng" dirty="0">
                <a:solidFill>
                  <a:schemeClr val="tx2"/>
                </a:solidFill>
                <a:latin typeface="+mj-lt"/>
                <a:ea typeface="+mj-ea"/>
                <a:cs typeface="+mj-cs"/>
                <a:hlinkClick r:id="rId2"/>
              </a:rPr>
              <a:t>Герой Советского Союза</a:t>
            </a:r>
            <a: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Шевченко</a:t>
            </a:r>
            <a: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 </a:t>
            </a:r>
            <a:r>
              <a:rPr lang="ru-RU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</a:t>
            </a:r>
            <a: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  <a:r>
              <a:rPr lang="ru-RU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</a:t>
            </a:r>
            <a: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.(лётчик-штурмовик)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4" name="Рисунок 3" descr="http://stsokol.ru/man/hsu/sh/shevchenko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1844824"/>
            <a:ext cx="3508970" cy="4169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Кораблёв Константин Иванович</a:t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4" name="Рисунок 3" descr="Кораблёв Константин Иванович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1340768"/>
            <a:ext cx="475252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Алекса́ндр</a:t>
            </a:r>
            <a:r>
              <a:rPr lang="ru-RU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Васи́льевич</a:t>
            </a:r>
            <a:r>
              <a:rPr lang="ru-RU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Балаба́ев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 </a:t>
            </a:r>
            <a:endParaRPr lang="ru-RU" dirty="0"/>
          </a:p>
        </p:txBody>
      </p:sp>
      <p:pic>
        <p:nvPicPr>
          <p:cNvPr id="4" name="Рисунок 3" descr="Балабаев Александр Васильевич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1628800"/>
            <a:ext cx="439248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Чумаченко Владимир Ильич </a:t>
            </a:r>
            <a:endParaRPr lang="ru-RU" dirty="0"/>
          </a:p>
        </p:txBody>
      </p:sp>
      <p:pic>
        <p:nvPicPr>
          <p:cNvPr id="4" name="Рисунок 3" descr="Чумаченко Владимир Ильич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1412776"/>
            <a:ext cx="547260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pp.vk.me/c4456/u37748678/112061309/x_a0be872d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692696"/>
            <a:ext cx="7704856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pp.vk.me/c308323/v308323358/4290/OzR5OpQFOpY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76672"/>
            <a:ext cx="8064896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pp.vk.me/c4456/u37748678/112061309/x_d2458b3b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620688"/>
            <a:ext cx="7416824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pp.vk.me/c4456/u37748678/112061309/x_d0b0fffa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476672"/>
            <a:ext cx="8136904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ic.academic.ru/pictures/wiki/files/83/Snezhnoe_06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404664"/>
            <a:ext cx="7704856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9 мая_07">
  <a:themeElements>
    <a:clrScheme name="9 мая_07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9 мая_07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 мая_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9 мая_07</Template>
  <TotalTime>118</TotalTime>
  <Words>256</Words>
  <Application>Microsoft Office PowerPoint</Application>
  <PresentationFormat>Экран (4:3)</PresentationFormat>
  <Paragraphs>46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9 мая_07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Нет в мире краше…нашей.</vt:lpstr>
      <vt:lpstr>Береги … родимую, как мать любимую</vt:lpstr>
      <vt:lpstr>Одна у человека …, одна у него и Родина</vt:lpstr>
      <vt:lpstr>В своём … и стены помогают.</vt:lpstr>
      <vt:lpstr>Кто за Родину горой, тот истинный ...</vt:lpstr>
      <vt:lpstr>Если по-русски скроен, и один в поле ...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Морозенко Павел Семёнович (5 июля 1939 — 14 июля 1991) — советский актёр театра и кино. </vt:lpstr>
      <vt:lpstr>Пилипчук Роман Михайлович (род. 27 апреля 1967) — советский и украинский футболист и тренер. </vt:lpstr>
      <vt:lpstr>Ульянич Виктор Степанович (род. 6 июля 1956) — советский и российский композитор </vt:lpstr>
      <vt:lpstr>Кравец Пётр Павлович (род. 29 августа 1949). С 2001 года работает тренером-преподавателем в Республиканской шахматно-шашечной школе «Авангард». В 2006 году — главный тренер штатной сборной команды Украины по шашкам-100. Квалификация — заслуженный тренер Украины (2003 год), тренер высшей категории. </vt:lpstr>
      <vt:lpstr>Киясь Иван Трофимович – бывший шахтер, Герой Социалистического Труда. Работал бутчиком, печкорезом и ГРОЗом, а после освоил профессию машиниста комбайна. На этой должности он трудился, пока не получил инвалидность по запылению. Иван Трофимович небезуспешно добивался высокой производительности комбайна – свыше 17 тонн в месяц! </vt:lpstr>
      <vt:lpstr>Евге́ний Никола́евич Жерди́й </vt:lpstr>
      <vt:lpstr>Дом , в котором проживал Герой.</vt:lpstr>
      <vt:lpstr>Чаленко Валентин Евграфович </vt:lpstr>
      <vt:lpstr>Слайд 37</vt:lpstr>
      <vt:lpstr>Путилин Степан Романович </vt:lpstr>
      <vt:lpstr>В.Лата и Е.И. Кочетов</vt:lpstr>
      <vt:lpstr>Герой Советского Союза Шевченко П.Г.(лётчик-штурмовик) </vt:lpstr>
      <vt:lpstr>Кораблёв Константин Иванович </vt:lpstr>
      <vt:lpstr>Алекса́ндр Васи́льевич Балаба́ев </vt:lpstr>
      <vt:lpstr>Чумаченко Владимир Ильич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Александр</cp:lastModifiedBy>
  <cp:revision>19</cp:revision>
  <dcterms:created xsi:type="dcterms:W3CDTF">2013-03-14T01:24:37Z</dcterms:created>
  <dcterms:modified xsi:type="dcterms:W3CDTF">2016-12-05T16:45:13Z</dcterms:modified>
</cp:coreProperties>
</file>