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92" r:id="rId3"/>
    <p:sldId id="269" r:id="rId4"/>
    <p:sldId id="256" r:id="rId5"/>
    <p:sldId id="261" r:id="rId6"/>
    <p:sldId id="257" r:id="rId7"/>
    <p:sldId id="258" r:id="rId8"/>
    <p:sldId id="265" r:id="rId9"/>
    <p:sldId id="266" r:id="rId10"/>
    <p:sldId id="267" r:id="rId11"/>
    <p:sldId id="268" r:id="rId12"/>
    <p:sldId id="263" r:id="rId13"/>
    <p:sldId id="264" r:id="rId14"/>
    <p:sldId id="260" r:id="rId15"/>
    <p:sldId id="259" r:id="rId16"/>
    <p:sldId id="262" r:id="rId17"/>
    <p:sldId id="278" r:id="rId18"/>
    <p:sldId id="277" r:id="rId19"/>
    <p:sldId id="295" r:id="rId20"/>
    <p:sldId id="28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CC9900"/>
    <a:srgbClr val="993300"/>
    <a:srgbClr val="CC00FF"/>
    <a:srgbClr val="FFFF00"/>
    <a:srgbClr val="0066FF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96061-C663-4627-BAC9-CDA1390573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61242-7E6F-42EA-8A85-836BCA9B31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55043-0193-4BFC-ABC5-572576FD61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C10B6-3977-428A-A733-8B10742EC6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ACC06-C54F-4ED6-8809-A275EF212F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A751-504C-47E9-8FF0-751EBC289D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B7D3C-9A97-4884-9CED-22D3459AD3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54879-5D9B-44D9-8E0F-42551B90B1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0AF98-3A92-48C9-853F-33DD9AA247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91750-B3B9-4A2E-9083-D3BBA22575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AB1BD-DDB9-45D5-9B75-A7415196B6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E6A9F2-3BD9-446E-B72C-2EDD82FFED4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slide" Target="slide18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slide" Target="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4" cy="68580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071678"/>
            <a:ext cx="89297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Лес - наше богатство, берегите его!</a:t>
            </a: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1252237943_detskaj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21" name="AutoShape 9"/>
          <p:cNvSpPr>
            <a:spLocks noChangeArrowheads="1"/>
          </p:cNvSpPr>
          <p:nvPr/>
        </p:nvSpPr>
        <p:spPr bwMode="auto">
          <a:xfrm flipH="1">
            <a:off x="2268538" y="2349500"/>
            <a:ext cx="3960812" cy="1223963"/>
          </a:xfrm>
          <a:prstGeom prst="wedgeEllipseCallout">
            <a:avLst>
              <a:gd name="adj1" fmla="val -64509"/>
              <a:gd name="adj2" fmla="val 88648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/>
              <a:t>бл</a:t>
            </a:r>
            <a:r>
              <a:rPr lang="ru-RU" sz="5400" b="1" i="1">
                <a:solidFill>
                  <a:srgbClr val="FF0000"/>
                </a:solidFill>
              </a:rPr>
              <a:t>о</a:t>
            </a:r>
            <a:r>
              <a:rPr lang="ru-RU" sz="5400" b="1" i="1"/>
              <a:t>ха</a:t>
            </a:r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1908175" y="4149725"/>
            <a:ext cx="1439863" cy="936625"/>
          </a:xfrm>
          <a:prstGeom prst="wedgeEllipseCallout">
            <a:avLst>
              <a:gd name="adj1" fmla="val -78778"/>
              <a:gd name="adj2" fmla="val 56949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о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3348038" y="4724400"/>
            <a:ext cx="1511300" cy="936625"/>
          </a:xfrm>
          <a:prstGeom prst="wedgeEllipseCallout">
            <a:avLst>
              <a:gd name="adj1" fmla="val -111764"/>
              <a:gd name="adj2" fmla="val 3305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а</a:t>
            </a:r>
          </a:p>
        </p:txBody>
      </p:sp>
      <p:pic>
        <p:nvPicPr>
          <p:cNvPr id="13325" name="Picture 13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2781300"/>
            <a:ext cx="504825" cy="5032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3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3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133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4"/>
                  </p:tgtEl>
                </p:cond>
              </p:nextCondLst>
            </p:seq>
          </p:childTnLst>
        </p:cTn>
      </p:par>
    </p:tnLst>
    <p:bldLst>
      <p:bldP spid="13323" grpId="0" animBg="1"/>
      <p:bldP spid="133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213625"/>
          <p:cNvPicPr>
            <a:picLocks noChangeAspect="1" noChangeArrowheads="1"/>
          </p:cNvPicPr>
          <p:nvPr/>
        </p:nvPicPr>
        <p:blipFill>
          <a:blip r:embed="rId4">
            <a:lum bright="-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4" name="Freeform 8"/>
          <p:cNvSpPr>
            <a:spLocks/>
          </p:cNvSpPr>
          <p:nvPr/>
        </p:nvSpPr>
        <p:spPr bwMode="auto">
          <a:xfrm>
            <a:off x="5580063" y="4005263"/>
            <a:ext cx="96837" cy="720725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06" y="136"/>
              </a:cxn>
              <a:cxn ang="0">
                <a:pos x="15" y="227"/>
              </a:cxn>
              <a:cxn ang="0">
                <a:pos x="15" y="409"/>
              </a:cxn>
            </a:cxnLst>
            <a:rect l="0" t="0" r="r" b="b"/>
            <a:pathLst>
              <a:path w="106" h="409">
                <a:moveTo>
                  <a:pt x="15" y="0"/>
                </a:moveTo>
                <a:cubicBezTo>
                  <a:pt x="60" y="49"/>
                  <a:pt x="106" y="98"/>
                  <a:pt x="106" y="136"/>
                </a:cubicBezTo>
                <a:cubicBezTo>
                  <a:pt x="106" y="174"/>
                  <a:pt x="30" y="182"/>
                  <a:pt x="15" y="227"/>
                </a:cubicBezTo>
                <a:cubicBezTo>
                  <a:pt x="0" y="272"/>
                  <a:pt x="7" y="340"/>
                  <a:pt x="15" y="40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2989263" y="3357563"/>
            <a:ext cx="336550" cy="1520825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06" y="136"/>
              </a:cxn>
              <a:cxn ang="0">
                <a:pos x="15" y="227"/>
              </a:cxn>
              <a:cxn ang="0">
                <a:pos x="15" y="409"/>
              </a:cxn>
            </a:cxnLst>
            <a:rect l="0" t="0" r="r" b="b"/>
            <a:pathLst>
              <a:path w="106" h="409">
                <a:moveTo>
                  <a:pt x="15" y="0"/>
                </a:moveTo>
                <a:cubicBezTo>
                  <a:pt x="60" y="49"/>
                  <a:pt x="106" y="98"/>
                  <a:pt x="106" y="136"/>
                </a:cubicBezTo>
                <a:cubicBezTo>
                  <a:pt x="106" y="174"/>
                  <a:pt x="30" y="182"/>
                  <a:pt x="15" y="227"/>
                </a:cubicBezTo>
                <a:cubicBezTo>
                  <a:pt x="0" y="272"/>
                  <a:pt x="7" y="340"/>
                  <a:pt x="15" y="40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 flipH="1">
            <a:off x="2916238" y="1484313"/>
            <a:ext cx="3960812" cy="1296987"/>
          </a:xfrm>
          <a:prstGeom prst="wedgeEllipseCallout">
            <a:avLst>
              <a:gd name="adj1" fmla="val -68880"/>
              <a:gd name="adj2" fmla="val 55750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/>
              <a:t>ш</a:t>
            </a:r>
            <a:r>
              <a:rPr lang="ru-RU" sz="5400" b="1" i="1">
                <a:solidFill>
                  <a:srgbClr val="FF0000"/>
                </a:solidFill>
              </a:rPr>
              <a:t>а</a:t>
            </a:r>
            <a:r>
              <a:rPr lang="ru-RU" sz="5400" b="1" i="1"/>
              <a:t>ры</a:t>
            </a:r>
          </a:p>
        </p:txBody>
      </p:sp>
      <p:pic>
        <p:nvPicPr>
          <p:cNvPr id="14352" name="Picture 16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1916113"/>
            <a:ext cx="431800" cy="576262"/>
          </a:xfrm>
          <a:prstGeom prst="rect">
            <a:avLst/>
          </a:prstGeom>
          <a:noFill/>
        </p:spPr>
      </p:pic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2555875" y="2636838"/>
            <a:ext cx="1008063" cy="1152525"/>
          </a:xfrm>
          <a:prstGeom prst="wedgeEllipseCallout">
            <a:avLst>
              <a:gd name="adj1" fmla="val 21181"/>
              <a:gd name="adj2" fmla="val 53856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о</a:t>
            </a:r>
          </a:p>
        </p:txBody>
      </p:sp>
      <p:sp>
        <p:nvSpPr>
          <p:cNvPr id="14354" name="AutoShape 18"/>
          <p:cNvSpPr>
            <a:spLocks noChangeArrowheads="1"/>
          </p:cNvSpPr>
          <p:nvPr/>
        </p:nvSpPr>
        <p:spPr bwMode="auto">
          <a:xfrm rot="402320">
            <a:off x="5148263" y="2852738"/>
            <a:ext cx="1008062" cy="1152525"/>
          </a:xfrm>
          <a:prstGeom prst="wedgeEllipseCallout">
            <a:avLst>
              <a:gd name="adj1" fmla="val 2833"/>
              <a:gd name="adj2" fmla="val 59856"/>
            </a:avLst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3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3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35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3"/>
                  </p:tgtEl>
                </p:cond>
              </p:nextCondLst>
            </p:seq>
          </p:childTnLst>
        </p:cTn>
      </p:par>
    </p:tnLst>
    <p:bldLst>
      <p:bldP spid="143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499409dcb1b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 flipH="1">
            <a:off x="323850" y="1412875"/>
            <a:ext cx="3960813" cy="1295400"/>
          </a:xfrm>
          <a:prstGeom prst="wedgeEllipseCallout">
            <a:avLst>
              <a:gd name="adj1" fmla="val -66556"/>
              <a:gd name="adj2" fmla="val 59681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>
                <a:solidFill>
                  <a:srgbClr val="FF0000"/>
                </a:solidFill>
              </a:rPr>
              <a:t>о</a:t>
            </a:r>
            <a:r>
              <a:rPr lang="ru-RU" sz="5400" b="1" i="1"/>
              <a:t>кно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3419475" y="5445125"/>
            <a:ext cx="792163" cy="792163"/>
          </a:xfrm>
          <a:prstGeom prst="wedgeRectCallout">
            <a:avLst>
              <a:gd name="adj1" fmla="val 48398"/>
              <a:gd name="adj2" fmla="val 13329"/>
            </a:avLst>
          </a:prstGeom>
          <a:gradFill rotWithShape="1">
            <a:gsLst>
              <a:gs pos="0">
                <a:srgbClr val="00FFFF"/>
              </a:gs>
              <a:gs pos="50000">
                <a:schemeClr val="bg1"/>
              </a:gs>
              <a:gs pos="100000">
                <a:srgbClr val="00FFFF"/>
              </a:gs>
            </a:gsLst>
            <a:lin ang="0" scaled="1"/>
          </a:gradFill>
          <a:ln w="2857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о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5076825" y="5445125"/>
            <a:ext cx="792163" cy="792163"/>
          </a:xfrm>
          <a:prstGeom prst="wedgeRectCallout">
            <a:avLst>
              <a:gd name="adj1" fmla="val 31565"/>
              <a:gd name="adj2" fmla="val 20343"/>
            </a:avLst>
          </a:prstGeom>
          <a:gradFill rotWithShape="1">
            <a:gsLst>
              <a:gs pos="0">
                <a:srgbClr val="00FFFF"/>
              </a:gs>
              <a:gs pos="50000">
                <a:schemeClr val="bg1"/>
              </a:gs>
              <a:gs pos="100000">
                <a:srgbClr val="00FFFF"/>
              </a:gs>
            </a:gsLst>
            <a:lin ang="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а</a:t>
            </a:r>
          </a:p>
        </p:txBody>
      </p:sp>
      <p:pic>
        <p:nvPicPr>
          <p:cNvPr id="9226" name="Picture 10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1785926"/>
            <a:ext cx="503238" cy="5762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2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i12119985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 flipH="1">
            <a:off x="5219700" y="5373688"/>
            <a:ext cx="3673475" cy="1223962"/>
          </a:xfrm>
          <a:prstGeom prst="wedgeEllipseCallout">
            <a:avLst>
              <a:gd name="adj1" fmla="val 68838"/>
              <a:gd name="adj2" fmla="val -41440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/>
              <a:t>гр</a:t>
            </a:r>
            <a:r>
              <a:rPr lang="ru-RU" sz="5400" b="1" i="1">
                <a:solidFill>
                  <a:srgbClr val="FF0000"/>
                </a:solidFill>
              </a:rPr>
              <a:t>и</a:t>
            </a:r>
            <a:r>
              <a:rPr lang="ru-RU" sz="5400" b="1" i="1"/>
              <a:t>бы</a:t>
            </a:r>
          </a:p>
        </p:txBody>
      </p:sp>
      <p:pic>
        <p:nvPicPr>
          <p:cNvPr id="10247" name="Picture 7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5805488"/>
            <a:ext cx="503237" cy="576262"/>
          </a:xfrm>
          <a:prstGeom prst="rect">
            <a:avLst/>
          </a:prstGeom>
          <a:noFill/>
        </p:spPr>
      </p:pic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1476375" y="5516563"/>
            <a:ext cx="1008063" cy="1008062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и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2771775" y="5516563"/>
            <a:ext cx="1008063" cy="100965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024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9"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1238026352_4432"/>
          <p:cNvPicPr>
            <a:picLocks noChangeAspect="1" noChangeArrowheads="1"/>
          </p:cNvPicPr>
          <p:nvPr/>
        </p:nvPicPr>
        <p:blipFill>
          <a:blip r:embed="rId4"/>
          <a:srcRect b="38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53" name="AutoShape 9"/>
          <p:cNvSpPr>
            <a:spLocks noChangeArrowheads="1"/>
          </p:cNvSpPr>
          <p:nvPr/>
        </p:nvSpPr>
        <p:spPr bwMode="auto">
          <a:xfrm flipH="1">
            <a:off x="1835150" y="2924175"/>
            <a:ext cx="3960813" cy="1223963"/>
          </a:xfrm>
          <a:prstGeom prst="wedgeEllipseCallout">
            <a:avLst>
              <a:gd name="adj1" fmla="val -68440"/>
              <a:gd name="adj2" fmla="val 71139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/>
              <a:t>цв</a:t>
            </a:r>
            <a:r>
              <a:rPr lang="ru-RU" sz="5400" b="1" i="1">
                <a:solidFill>
                  <a:srgbClr val="FF0000"/>
                </a:solidFill>
              </a:rPr>
              <a:t>е</a:t>
            </a:r>
            <a:r>
              <a:rPr lang="ru-RU" sz="5400" b="1" i="1"/>
              <a:t>ток</a:t>
            </a:r>
            <a:endParaRPr lang="ru-RU" sz="5400" b="1" i="1">
              <a:solidFill>
                <a:srgbClr val="FF0000"/>
              </a:solidFill>
            </a:endParaRPr>
          </a:p>
        </p:txBody>
      </p:sp>
      <p:pic>
        <p:nvPicPr>
          <p:cNvPr id="6154" name="Picture 10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3357563"/>
            <a:ext cx="431800" cy="503237"/>
          </a:xfrm>
          <a:prstGeom prst="rect">
            <a:avLst/>
          </a:prstGeom>
          <a:noFill/>
        </p:spPr>
      </p:pic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5580063" y="5705475"/>
            <a:ext cx="1079500" cy="1152525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99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е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6877050" y="5705475"/>
            <a:ext cx="1079500" cy="1152525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33CC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16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0"/>
                  </p:tgtEl>
                </p:cond>
              </p:nextCondLst>
            </p:seq>
          </p:childTnLst>
        </p:cTn>
      </p:par>
    </p:tnLst>
    <p:bldLst>
      <p:bldP spid="6159" grpId="0" animBg="1"/>
      <p:bldP spid="61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luntik8_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38" name="AutoShape 18"/>
          <p:cNvSpPr>
            <a:spLocks noChangeArrowheads="1"/>
          </p:cNvSpPr>
          <p:nvPr/>
        </p:nvSpPr>
        <p:spPr bwMode="auto">
          <a:xfrm flipH="1">
            <a:off x="3132138" y="4365625"/>
            <a:ext cx="3960812" cy="1223963"/>
          </a:xfrm>
          <a:prstGeom prst="wedgeEllipseCallout">
            <a:avLst>
              <a:gd name="adj1" fmla="val 80056"/>
              <a:gd name="adj2" fmla="val 45588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800" b="1" i="1"/>
              <a:t>м</a:t>
            </a:r>
            <a:r>
              <a:rPr lang="ru-RU" sz="4800" b="1" i="1">
                <a:solidFill>
                  <a:srgbClr val="FF0000"/>
                </a:solidFill>
              </a:rPr>
              <a:t>о</a:t>
            </a:r>
            <a:r>
              <a:rPr lang="ru-RU" sz="4800" b="1" i="1"/>
              <a:t>рской</a:t>
            </a: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3419475" y="5661025"/>
            <a:ext cx="935038" cy="936625"/>
          </a:xfrm>
          <a:prstGeom prst="wedgeEllipseCallout">
            <a:avLst>
              <a:gd name="adj1" fmla="val -37606"/>
              <a:gd name="adj2" fmla="val -18815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а</a:t>
            </a: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5148263" y="5661025"/>
            <a:ext cx="935037" cy="1008063"/>
          </a:xfrm>
          <a:prstGeom prst="wedgeEllipseCallout">
            <a:avLst>
              <a:gd name="adj1" fmla="val 16894"/>
              <a:gd name="adj2" fmla="val -18190"/>
            </a:avLst>
          </a:prstGeom>
          <a:gradFill rotWithShape="1">
            <a:gsLst>
              <a:gs pos="0">
                <a:schemeClr val="bg1"/>
              </a:gs>
              <a:gs pos="100000">
                <a:srgbClr val="FF00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о</a:t>
            </a:r>
          </a:p>
        </p:txBody>
      </p:sp>
      <p:pic>
        <p:nvPicPr>
          <p:cNvPr id="5141" name="Picture 21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4797425"/>
            <a:ext cx="431800" cy="5032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513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0"/>
                  </p:tgtEl>
                </p:cond>
              </p:nextCondLst>
            </p:seq>
          </p:childTnLst>
        </p:cTn>
      </p:par>
    </p:tnLst>
    <p:bldLst>
      <p:bldP spid="5139" grpId="0" animBg="1"/>
      <p:bldP spid="51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luntik_ub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8" name="Picture 6" descr="luntik_ub2"/>
          <p:cNvPicPr>
            <a:picLocks noChangeAspect="1" noChangeArrowheads="1"/>
          </p:cNvPicPr>
          <p:nvPr/>
        </p:nvPicPr>
        <p:blipFill>
          <a:blip r:embed="rId4"/>
          <a:srcRect l="49219" t="88843" r="38194"/>
          <a:stretch>
            <a:fillRect/>
          </a:stretch>
        </p:blipFill>
        <p:spPr bwMode="auto">
          <a:xfrm>
            <a:off x="3995738" y="6237288"/>
            <a:ext cx="1150937" cy="620712"/>
          </a:xfrm>
          <a:prstGeom prst="rect">
            <a:avLst/>
          </a:prstGeom>
          <a:noFill/>
        </p:spPr>
      </p:pic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5724525" y="5516563"/>
            <a:ext cx="1152525" cy="1152525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chemeClr val="bg1"/>
              </a:gs>
              <a:gs pos="100000">
                <a:srgbClr val="FF0066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а</a:t>
            </a:r>
          </a:p>
        </p:txBody>
      </p:sp>
      <p:sp>
        <p:nvSpPr>
          <p:cNvPr id="8229" name="AutoShape 37"/>
          <p:cNvSpPr>
            <a:spLocks noChangeArrowheads="1"/>
          </p:cNvSpPr>
          <p:nvPr/>
        </p:nvSpPr>
        <p:spPr bwMode="auto">
          <a:xfrm flipH="1">
            <a:off x="5580063" y="3716338"/>
            <a:ext cx="2952750" cy="1223962"/>
          </a:xfrm>
          <a:prstGeom prst="wedgeEllipseCallout">
            <a:avLst>
              <a:gd name="adj1" fmla="val 79944"/>
              <a:gd name="adj2" fmla="val 42736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800" b="1" dirty="0"/>
              <a:t>тр</a:t>
            </a:r>
            <a:r>
              <a:rPr lang="ru-RU" sz="4800" b="1" dirty="0">
                <a:solidFill>
                  <a:srgbClr val="FF0000"/>
                </a:solidFill>
              </a:rPr>
              <a:t>а</a:t>
            </a:r>
            <a:r>
              <a:rPr lang="ru-RU" sz="4800" b="1" dirty="0"/>
              <a:t>ва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8230" name="Picture 38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143380"/>
            <a:ext cx="433388" cy="530225"/>
          </a:xfrm>
          <a:prstGeom prst="rect">
            <a:avLst/>
          </a:prstGeom>
          <a:noFill/>
        </p:spPr>
      </p:pic>
      <p:sp>
        <p:nvSpPr>
          <p:cNvPr id="8236" name="AutoShape 44"/>
          <p:cNvSpPr>
            <a:spLocks noChangeArrowheads="1"/>
          </p:cNvSpPr>
          <p:nvPr/>
        </p:nvSpPr>
        <p:spPr bwMode="auto">
          <a:xfrm>
            <a:off x="7092950" y="5516563"/>
            <a:ext cx="1079500" cy="1152525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CC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о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823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36"/>
                  </p:tgtEl>
                </p:cond>
              </p:nextCondLst>
            </p:seq>
          </p:childTnLst>
        </p:cTn>
      </p:par>
    </p:tnLst>
    <p:bldLst>
      <p:bldP spid="8205" grpId="0" animBg="1"/>
      <p:bldP spid="82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8303364_screen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sp>
        <p:nvSpPr>
          <p:cNvPr id="22532" name="AutoShape 4"/>
          <p:cNvSpPr>
            <a:spLocks noChangeArrowheads="1"/>
          </p:cNvSpPr>
          <p:nvPr/>
        </p:nvSpPr>
        <p:spPr bwMode="auto">
          <a:xfrm flipH="1">
            <a:off x="323850" y="5084763"/>
            <a:ext cx="7092950" cy="1223962"/>
          </a:xfrm>
          <a:prstGeom prst="wedgeEllipseCallout">
            <a:avLst>
              <a:gd name="adj1" fmla="val -11463"/>
              <a:gd name="adj2" fmla="val -94880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800" b="1" i="1">
                <a:solidFill>
                  <a:srgbClr val="800000"/>
                </a:solidFill>
              </a:rPr>
              <a:t>Замечательно!</a:t>
            </a:r>
          </a:p>
        </p:txBody>
      </p:sp>
      <p:pic>
        <p:nvPicPr>
          <p:cNvPr id="2253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унтик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1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3"/>
                </p:tgtEl>
              </p:cMediaNode>
            </p:audio>
          </p:childTnLst>
        </p:cTn>
      </p:par>
    </p:tnLst>
    <p:bldLst>
      <p:bldP spid="225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4395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971550" y="260350"/>
            <a:ext cx="7561263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7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atin typeface="Comic Sans MS"/>
              </a:rPr>
              <a:t>До новых встреч!</a:t>
            </a: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4067175" y="5013325"/>
            <a:ext cx="576263" cy="36036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3557" name="Picture 5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3492500" y="4724400"/>
            <a:ext cx="1954213" cy="2133600"/>
          </a:xfrm>
          <a:prstGeom prst="rect">
            <a:avLst/>
          </a:prstGeom>
          <a:noFill/>
        </p:spPr>
      </p:pic>
      <p:pic>
        <p:nvPicPr>
          <p:cNvPr id="23560" name="Picture 8" descr="j043149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lum bright="-12000"/>
          </a:blip>
          <a:srcRect/>
          <a:stretch>
            <a:fillRect/>
          </a:stretch>
        </p:blipFill>
        <p:spPr bwMode="auto">
          <a:xfrm>
            <a:off x="8027988" y="5741988"/>
            <a:ext cx="1116012" cy="11160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wn6qdaAem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</p:spPr>
      </p:pic>
      <p:sp>
        <p:nvSpPr>
          <p:cNvPr id="35843" name="AutoShape 3"/>
          <p:cNvSpPr>
            <a:spLocks noChangeArrowheads="1"/>
          </p:cNvSpPr>
          <p:nvPr/>
        </p:nvSpPr>
        <p:spPr bwMode="auto">
          <a:xfrm flipH="1">
            <a:off x="4427538" y="4941888"/>
            <a:ext cx="4537075" cy="1150937"/>
          </a:xfrm>
          <a:prstGeom prst="wedgeEllipseCallout">
            <a:avLst>
              <a:gd name="adj1" fmla="val 34810"/>
              <a:gd name="adj2" fmla="val -6834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800" b="1">
                <a:solidFill>
                  <a:srgbClr val="993300"/>
                </a:solidFill>
              </a:rPr>
              <a:t>Отдохни!</a:t>
            </a:r>
          </a:p>
        </p:txBody>
      </p:sp>
      <p:pic>
        <p:nvPicPr>
          <p:cNvPr id="35844" name="Picture 4" descr="j043150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197908">
            <a:off x="1116013" y="4149725"/>
            <a:ext cx="1233487" cy="1233488"/>
          </a:xfrm>
          <a:prstGeom prst="rect">
            <a:avLst/>
          </a:prstGeom>
          <a:noFill/>
        </p:spPr>
      </p:pic>
      <p:pic>
        <p:nvPicPr>
          <p:cNvPr id="35845" name="Picture 5" descr="j043252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0038" y="6237288"/>
            <a:ext cx="1223962" cy="5048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57356" y="2143116"/>
            <a:ext cx="50006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Упражнения в написании слов с безударными гласными в корне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6" name="Picture 25" descr="377f0857764b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14290"/>
            <a:ext cx="236855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0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781800" y="3810000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VSI\Desktop\sm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7244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756" name="Picture 12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468313" y="404813"/>
            <a:ext cx="2332037" cy="2546350"/>
          </a:xfrm>
          <a:prstGeom prst="rect">
            <a:avLst/>
          </a:prstGeom>
          <a:noFill/>
        </p:spPr>
      </p:pic>
      <p:pic>
        <p:nvPicPr>
          <p:cNvPr id="31760" name="Picture 16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6516688" y="4076700"/>
            <a:ext cx="2332037" cy="2546350"/>
          </a:xfrm>
          <a:prstGeom prst="rect">
            <a:avLst/>
          </a:prstGeom>
          <a:noFill/>
        </p:spPr>
      </p:pic>
      <p:pic>
        <p:nvPicPr>
          <p:cNvPr id="31761" name="Picture 17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6516688" y="333375"/>
            <a:ext cx="2332037" cy="2546350"/>
          </a:xfrm>
          <a:prstGeom prst="rect">
            <a:avLst/>
          </a:prstGeom>
          <a:noFill/>
        </p:spPr>
      </p:pic>
      <p:pic>
        <p:nvPicPr>
          <p:cNvPr id="31762" name="Picture 18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468313" y="3933825"/>
            <a:ext cx="2332037" cy="2546350"/>
          </a:xfrm>
          <a:prstGeom prst="rect">
            <a:avLst/>
          </a:prstGeom>
          <a:noFill/>
        </p:spPr>
      </p:pic>
      <p:sp>
        <p:nvSpPr>
          <p:cNvPr id="31763" name="AutoShape 19"/>
          <p:cNvSpPr>
            <a:spLocks noChangeArrowheads="1"/>
          </p:cNvSpPr>
          <p:nvPr/>
        </p:nvSpPr>
        <p:spPr bwMode="auto">
          <a:xfrm>
            <a:off x="1619250" y="2708275"/>
            <a:ext cx="1152525" cy="1081088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766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унтик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</p:spPr>
      </p:pic>
      <p:pic>
        <p:nvPicPr>
          <p:cNvPr id="31767" name="Picture 23" descr="j043259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188913"/>
            <a:ext cx="2514600" cy="2514600"/>
          </a:xfrm>
          <a:prstGeom prst="rect">
            <a:avLst/>
          </a:prstGeom>
          <a:noFill/>
        </p:spPr>
      </p:pic>
      <p:sp>
        <p:nvSpPr>
          <p:cNvPr id="31769" name="AutoShape 25"/>
          <p:cNvSpPr>
            <a:spLocks noChangeArrowheads="1"/>
          </p:cNvSpPr>
          <p:nvPr/>
        </p:nvSpPr>
        <p:spPr bwMode="auto">
          <a:xfrm>
            <a:off x="611188" y="1844675"/>
            <a:ext cx="647700" cy="576263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0" name="AutoShape 26"/>
          <p:cNvSpPr>
            <a:spLocks noChangeArrowheads="1"/>
          </p:cNvSpPr>
          <p:nvPr/>
        </p:nvSpPr>
        <p:spPr bwMode="auto">
          <a:xfrm>
            <a:off x="8243888" y="1916113"/>
            <a:ext cx="647700" cy="576262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1" name="AutoShape 27"/>
          <p:cNvSpPr>
            <a:spLocks noChangeArrowheads="1"/>
          </p:cNvSpPr>
          <p:nvPr/>
        </p:nvSpPr>
        <p:spPr bwMode="auto">
          <a:xfrm>
            <a:off x="2843213" y="333375"/>
            <a:ext cx="647700" cy="576263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2" name="AutoShape 28"/>
          <p:cNvSpPr>
            <a:spLocks noChangeArrowheads="1"/>
          </p:cNvSpPr>
          <p:nvPr/>
        </p:nvSpPr>
        <p:spPr bwMode="auto">
          <a:xfrm>
            <a:off x="5292725" y="333375"/>
            <a:ext cx="647700" cy="576263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1773" name="AutoShape 29"/>
          <p:cNvSpPr>
            <a:spLocks noChangeArrowheads="1"/>
          </p:cNvSpPr>
          <p:nvPr/>
        </p:nvSpPr>
        <p:spPr bwMode="auto">
          <a:xfrm>
            <a:off x="2771775" y="2205038"/>
            <a:ext cx="647700" cy="576262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4" name="AutoShape 30"/>
          <p:cNvSpPr>
            <a:spLocks noChangeArrowheads="1"/>
          </p:cNvSpPr>
          <p:nvPr/>
        </p:nvSpPr>
        <p:spPr bwMode="auto">
          <a:xfrm>
            <a:off x="5795963" y="2205038"/>
            <a:ext cx="647700" cy="576262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5" name="AutoShape 31"/>
          <p:cNvSpPr>
            <a:spLocks noChangeArrowheads="1"/>
          </p:cNvSpPr>
          <p:nvPr/>
        </p:nvSpPr>
        <p:spPr bwMode="auto">
          <a:xfrm>
            <a:off x="179388" y="3068638"/>
            <a:ext cx="647700" cy="576262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6" name="AutoShape 32"/>
          <p:cNvSpPr>
            <a:spLocks noChangeArrowheads="1"/>
          </p:cNvSpPr>
          <p:nvPr/>
        </p:nvSpPr>
        <p:spPr bwMode="auto">
          <a:xfrm>
            <a:off x="8316913" y="3141663"/>
            <a:ext cx="647700" cy="576262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778" name="Picture 34" descr="bluemarble2k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65" t="3896" r="4340" b="61507"/>
          <a:stretch>
            <a:fillRect/>
          </a:stretch>
        </p:blipFill>
        <p:spPr bwMode="auto">
          <a:xfrm>
            <a:off x="684213" y="4652963"/>
            <a:ext cx="7920037" cy="2205037"/>
          </a:xfrm>
          <a:prstGeom prst="rect">
            <a:avLst/>
          </a:prstGeom>
          <a:noFill/>
        </p:spPr>
      </p:pic>
      <p:pic>
        <p:nvPicPr>
          <p:cNvPr id="31754" name="Picture 10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3635375" y="3500438"/>
            <a:ext cx="2332038" cy="2546350"/>
          </a:xfrm>
          <a:prstGeom prst="rect">
            <a:avLst/>
          </a:prstGeom>
          <a:noFill/>
        </p:spPr>
      </p:pic>
      <p:sp>
        <p:nvSpPr>
          <p:cNvPr id="31764" name="AutoShape 20"/>
          <p:cNvSpPr>
            <a:spLocks noChangeArrowheads="1"/>
          </p:cNvSpPr>
          <p:nvPr/>
        </p:nvSpPr>
        <p:spPr bwMode="auto">
          <a:xfrm>
            <a:off x="5940425" y="2636838"/>
            <a:ext cx="1152525" cy="1081087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5" name="AutoShape 21"/>
          <p:cNvSpPr>
            <a:spLocks noChangeArrowheads="1"/>
          </p:cNvSpPr>
          <p:nvPr/>
        </p:nvSpPr>
        <p:spPr bwMode="auto">
          <a:xfrm>
            <a:off x="3924300" y="765175"/>
            <a:ext cx="1152525" cy="1081088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9" name="AutoShape 3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172450" y="6308725"/>
            <a:ext cx="792163" cy="549275"/>
          </a:xfrm>
          <a:prstGeom prst="leftArrow">
            <a:avLst>
              <a:gd name="adj1" fmla="val 50000"/>
              <a:gd name="adj2" fmla="val 36055"/>
            </a:avLst>
          </a:prstGeom>
          <a:gradFill rotWithShape="1">
            <a:gsLst>
              <a:gs pos="0">
                <a:srgbClr val="CC00FF"/>
              </a:gs>
              <a:gs pos="50000">
                <a:srgbClr val="CC3399"/>
              </a:gs>
              <a:gs pos="100000">
                <a:srgbClr val="CC00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7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500"/>
                            </p:stCondLst>
                            <p:childTnLst>
                              <p:par>
                                <p:cTn id="6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5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500"/>
                            </p:stCondLst>
                            <p:childTnLst>
                              <p:par>
                                <p:cTn id="78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3500"/>
                            </p:stCondLst>
                            <p:childTnLst>
                              <p:par>
                                <p:cTn id="81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500"/>
                            </p:stCondLst>
                            <p:childTnLst>
                              <p:par>
                                <p:cTn id="84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5" dur="1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500"/>
                            </p:stCondLst>
                            <p:childTnLst>
                              <p:par>
                                <p:cTn id="8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8" dur="1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8500"/>
                            </p:stCondLst>
                            <p:childTnLst>
                              <p:par>
                                <p:cTn id="90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91" dur="2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4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6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7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1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2500"/>
                            </p:stCondLst>
                            <p:childTnLst>
                              <p:par>
                                <p:cTn id="12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00139 -0.21712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3500"/>
                            </p:stCondLst>
                            <p:childTnLst>
                              <p:par>
                                <p:cTn id="1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0717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3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718 L -0.00278 -0.20324 " pathEditMode="relative" rAng="0" ptsTypes="AA">
                                      <p:cBhvr>
                                        <p:cTn id="132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1759 " pathEditMode="relative" rAng="0" ptsTypes="AA">
                                      <p:cBhvr>
                                        <p:cTn id="135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6500"/>
                            </p:stCondLst>
                            <p:childTnLst>
                              <p:par>
                                <p:cTn id="13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718 L -0.00278 -0.20324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7500"/>
                            </p:stCondLst>
                            <p:childTnLst>
                              <p:par>
                                <p:cTn id="1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0717 " pathEditMode="relative" rAng="0" ptsTypes="AA">
                                      <p:cBhvr>
                                        <p:cTn id="141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8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66"/>
                </p:tgtEl>
              </p:cMediaNode>
            </p:audio>
          </p:childTnLst>
        </p:cTn>
      </p:par>
    </p:tnLst>
    <p:bldLst>
      <p:bldP spid="31768" grpId="0" animBg="1"/>
      <p:bldP spid="31763" grpId="0" animBg="1"/>
      <p:bldP spid="31763" grpId="1" animBg="1"/>
      <p:bldP spid="31763" grpId="2" animBg="1"/>
      <p:bldP spid="31769" grpId="0" animBg="1"/>
      <p:bldP spid="31770" grpId="0" animBg="1"/>
      <p:bldP spid="31771" grpId="0" animBg="1"/>
      <p:bldP spid="31772" grpId="0" animBg="1"/>
      <p:bldP spid="31773" grpId="0" animBg="1"/>
      <p:bldP spid="31774" grpId="0" animBg="1"/>
      <p:bldP spid="31775" grpId="0" animBg="1"/>
      <p:bldP spid="31776" grpId="0" animBg="1"/>
      <p:bldP spid="31764" grpId="0" animBg="1"/>
      <p:bldP spid="31764" grpId="1" animBg="1"/>
      <p:bldP spid="31764" grpId="2" animBg="1"/>
      <p:bldP spid="31765" grpId="0" animBg="1"/>
      <p:bldP spid="31765" grpId="1" animBg="1"/>
      <p:bldP spid="31765" grpId="2" animBg="1"/>
      <p:bldP spid="3177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1619897_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92" name="WordArt 8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561263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76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0066"/>
                    </a:gs>
                  </a:gsLst>
                  <a:lin ang="5400000" scaled="1"/>
                </a:gradFill>
                <a:latin typeface="Comic Sans MS"/>
              </a:rPr>
              <a:t>Учимся с Лунтиком</a:t>
            </a:r>
          </a:p>
        </p:txBody>
      </p:sp>
      <p:sp>
        <p:nvSpPr>
          <p:cNvPr id="16403" name="WordArt 19" descr="lines5"/>
          <p:cNvSpPr>
            <a:spLocks noChangeArrowheads="1" noChangeShapeType="1" noTextEdit="1"/>
          </p:cNvSpPr>
          <p:nvPr/>
        </p:nvSpPr>
        <p:spPr bwMode="auto">
          <a:xfrm rot="-1038229">
            <a:off x="1835150" y="4292600"/>
            <a:ext cx="7191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6600" b="1" kern="10" dirty="0">
              <a:ln w="38100">
                <a:solidFill>
                  <a:schemeClr val="bg1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stretch>
                  <a:fillRect/>
                </a:stretch>
              </a:blip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404" name="WordArt 20" descr="lines5"/>
          <p:cNvSpPr>
            <a:spLocks noChangeArrowheads="1" noChangeShapeType="1" noTextEdit="1"/>
          </p:cNvSpPr>
          <p:nvPr/>
        </p:nvSpPr>
        <p:spPr bwMode="auto">
          <a:xfrm rot="559624">
            <a:off x="3203575" y="4076700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6600" b="1" kern="10" dirty="0">
              <a:ln w="38100">
                <a:solidFill>
                  <a:schemeClr val="bg1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stretch>
                  <a:fillRect/>
                </a:stretch>
              </a:blip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405" name="WordArt 21" descr="lines5"/>
          <p:cNvSpPr>
            <a:spLocks noChangeArrowheads="1" noChangeShapeType="1" noTextEdit="1"/>
          </p:cNvSpPr>
          <p:nvPr/>
        </p:nvSpPr>
        <p:spPr bwMode="auto">
          <a:xfrm rot="-350327">
            <a:off x="4427538" y="3933825"/>
            <a:ext cx="64928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6600" b="1" kern="10" dirty="0">
              <a:ln w="38100">
                <a:solidFill>
                  <a:schemeClr val="bg1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stretch>
                  <a:fillRect/>
                </a:stretch>
              </a:blip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406" name="WordArt 22" descr="lines5"/>
          <p:cNvSpPr>
            <a:spLocks noChangeArrowheads="1" noChangeShapeType="1" noTextEdit="1"/>
          </p:cNvSpPr>
          <p:nvPr/>
        </p:nvSpPr>
        <p:spPr bwMode="auto">
          <a:xfrm rot="379292">
            <a:off x="5651500" y="4221163"/>
            <a:ext cx="660400" cy="588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6600" b="1" kern="10" dirty="0">
              <a:ln w="38100">
                <a:solidFill>
                  <a:schemeClr val="bg1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stretch>
                  <a:fillRect/>
                </a:stretch>
              </a:blip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407" name="WordArt 23" descr="lines5"/>
          <p:cNvSpPr>
            <a:spLocks noChangeArrowheads="1" noChangeShapeType="1" noTextEdit="1"/>
          </p:cNvSpPr>
          <p:nvPr/>
        </p:nvSpPr>
        <p:spPr bwMode="auto">
          <a:xfrm rot="936766">
            <a:off x="6948488" y="43656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6600" b="1" kern="10" dirty="0">
              <a:ln w="38100">
                <a:solidFill>
                  <a:schemeClr val="bg1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stretch>
                  <a:fillRect/>
                </a:stretch>
              </a:blip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animBg="1"/>
      <p:bldP spid="16404" grpId="0" animBg="1"/>
      <p:bldP spid="16405" grpId="0" animBg="1"/>
      <p:bldP spid="16406" grpId="0" animBg="1"/>
      <p:bldP spid="164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wn6qdaAem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</p:spPr>
      </p:pic>
      <p:sp>
        <p:nvSpPr>
          <p:cNvPr id="2055" name="AutoShape 7"/>
          <p:cNvSpPr>
            <a:spLocks noChangeArrowheads="1"/>
          </p:cNvSpPr>
          <p:nvPr/>
        </p:nvSpPr>
        <p:spPr bwMode="auto">
          <a:xfrm flipH="1">
            <a:off x="755650" y="5373688"/>
            <a:ext cx="8066088" cy="1368425"/>
          </a:xfrm>
          <a:prstGeom prst="wedgeEllipseCallout">
            <a:avLst>
              <a:gd name="adj1" fmla="val -7884"/>
              <a:gd name="adj2" fmla="val -91532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/>
              <a:t>Если буква гласная вызвала сомнение, ты её немедленно ставь под ударение.</a:t>
            </a:r>
          </a:p>
          <a:p>
            <a:pPr algn="ctr"/>
            <a:r>
              <a:rPr lang="ru-RU" sz="3200" b="1">
                <a:solidFill>
                  <a:srgbClr val="0066FF"/>
                </a:solidFill>
              </a:rPr>
              <a:t>гл</a:t>
            </a:r>
            <a:r>
              <a:rPr lang="ru-RU" sz="3200" b="1" i="1">
                <a:solidFill>
                  <a:srgbClr val="FF0000"/>
                </a:solidFill>
              </a:rPr>
              <a:t>а</a:t>
            </a:r>
            <a:r>
              <a:rPr lang="el-GR" sz="3200" b="1" i="1">
                <a:solidFill>
                  <a:srgbClr val="FF0000"/>
                </a:solidFill>
                <a:cs typeface="Arial" charset="0"/>
              </a:rPr>
              <a:t>΄</a:t>
            </a:r>
            <a:r>
              <a:rPr lang="ru-RU" sz="3200" b="1">
                <a:solidFill>
                  <a:srgbClr val="0066FF"/>
                </a:solidFill>
              </a:rPr>
              <a:t>з - гл</a:t>
            </a:r>
            <a:r>
              <a:rPr lang="ru-RU" sz="3200" b="1" i="1" u="sng">
                <a:solidFill>
                  <a:srgbClr val="FF0000"/>
                </a:solidFill>
              </a:rPr>
              <a:t>а</a:t>
            </a:r>
            <a:r>
              <a:rPr lang="ru-RU" sz="3200" b="1">
                <a:solidFill>
                  <a:srgbClr val="0066FF"/>
                </a:solidFill>
              </a:rPr>
              <a:t>за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84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</p:spPr>
      </p:pic>
      <p:pic>
        <p:nvPicPr>
          <p:cNvPr id="7174" name="Picture 6" descr="168442"/>
          <p:cNvPicPr>
            <a:picLocks noChangeAspect="1" noChangeArrowheads="1"/>
          </p:cNvPicPr>
          <p:nvPr/>
        </p:nvPicPr>
        <p:blipFill>
          <a:blip r:embed="rId4"/>
          <a:srcRect l="51579" t="11150" b="81517"/>
          <a:stretch>
            <a:fillRect/>
          </a:stretch>
        </p:blipFill>
        <p:spPr bwMode="auto">
          <a:xfrm>
            <a:off x="4932363" y="1268413"/>
            <a:ext cx="3994150" cy="647700"/>
          </a:xfrm>
          <a:prstGeom prst="rect">
            <a:avLst/>
          </a:prstGeom>
          <a:noFill/>
        </p:spPr>
      </p:pic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7016750" y="1268413"/>
            <a:ext cx="1876425" cy="1081087"/>
          </a:xfrm>
          <a:prstGeom prst="cloudCallout">
            <a:avLst>
              <a:gd name="adj1" fmla="val -85278"/>
              <a:gd name="adj2" fmla="val -4001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о</a:t>
            </a: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4427538" y="1268413"/>
            <a:ext cx="1944687" cy="1081087"/>
          </a:xfrm>
          <a:prstGeom prst="cloudCallout">
            <a:avLst>
              <a:gd name="adj1" fmla="val 106245"/>
              <a:gd name="adj2" fmla="val 21366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а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 flipH="1">
            <a:off x="3708400" y="4292600"/>
            <a:ext cx="3492500" cy="1296988"/>
          </a:xfrm>
          <a:prstGeom prst="wedgeEllipseCallout">
            <a:avLst>
              <a:gd name="adj1" fmla="val -73685"/>
              <a:gd name="adj2" fmla="val -21241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6000" b="1" i="1"/>
              <a:t>гр</a:t>
            </a:r>
            <a:r>
              <a:rPr lang="ru-RU" sz="6000" b="1" i="1">
                <a:solidFill>
                  <a:srgbClr val="FF0000"/>
                </a:solidFill>
              </a:rPr>
              <a:t>о</a:t>
            </a:r>
            <a:r>
              <a:rPr lang="ru-RU" sz="6000" b="1" i="1"/>
              <a:t>за</a:t>
            </a:r>
          </a:p>
        </p:txBody>
      </p:sp>
      <p:pic>
        <p:nvPicPr>
          <p:cNvPr id="7190" name="Picture 22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4797425"/>
            <a:ext cx="504825" cy="5318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3"/>
                  </p:tgtEl>
                </p:cond>
              </p:nextCondLst>
            </p:seq>
          </p:childTnLst>
        </p:cTn>
      </p:par>
    </p:tnLst>
    <p:bldLst>
      <p:bldP spid="7175" grpId="0" animBg="1"/>
      <p:bldP spid="718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untik_5-2001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7" name="AutoShape 5"/>
          <p:cNvSpPr>
            <a:spLocks noChangeArrowheads="1"/>
          </p:cNvSpPr>
          <p:nvPr/>
        </p:nvSpPr>
        <p:spPr bwMode="auto">
          <a:xfrm flipH="1">
            <a:off x="2843213" y="4221163"/>
            <a:ext cx="3960812" cy="1223962"/>
          </a:xfrm>
          <a:prstGeom prst="wedgeEllipseCallout">
            <a:avLst>
              <a:gd name="adj1" fmla="val -77255"/>
              <a:gd name="adj2" fmla="val 18093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/>
              <a:t>р</a:t>
            </a:r>
            <a:r>
              <a:rPr lang="ru-RU" sz="5400" b="1" i="1">
                <a:solidFill>
                  <a:srgbClr val="FF0000"/>
                </a:solidFill>
              </a:rPr>
              <a:t>е</a:t>
            </a:r>
            <a:r>
              <a:rPr lang="ru-RU" sz="5400" b="1" i="1"/>
              <a:t>ка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2051050" y="5516563"/>
            <a:ext cx="1008063" cy="1008062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и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5076825" y="5300663"/>
            <a:ext cx="1008063" cy="1008062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/>
              <a:t>е</a:t>
            </a:r>
          </a:p>
        </p:txBody>
      </p:sp>
      <p:pic>
        <p:nvPicPr>
          <p:cNvPr id="3080" name="Picture 8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4581525"/>
            <a:ext cx="358775" cy="5762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luntik_pervyy_sneg_sezon_3_vypusk_5_2008_dvdrip_1354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6" name="AutoShape 10"/>
          <p:cNvSpPr>
            <a:spLocks noChangeArrowheads="1"/>
          </p:cNvSpPr>
          <p:nvPr/>
        </p:nvSpPr>
        <p:spPr bwMode="auto">
          <a:xfrm flipH="1">
            <a:off x="5148263" y="2276475"/>
            <a:ext cx="3673475" cy="1223963"/>
          </a:xfrm>
          <a:prstGeom prst="wedgeEllipseCallout">
            <a:avLst>
              <a:gd name="adj1" fmla="val 69014"/>
              <a:gd name="adj2" fmla="val 265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/>
              <a:t>з</a:t>
            </a:r>
            <a:r>
              <a:rPr lang="ru-RU" sz="5400" b="1" i="1">
                <a:solidFill>
                  <a:srgbClr val="FF0000"/>
                </a:solidFill>
              </a:rPr>
              <a:t>и</a:t>
            </a:r>
            <a:r>
              <a:rPr lang="ru-RU" sz="5400" b="1" i="1"/>
              <a:t>ма</a:t>
            </a:r>
          </a:p>
        </p:txBody>
      </p:sp>
      <p:pic>
        <p:nvPicPr>
          <p:cNvPr id="4110" name="Picture 14" descr="luntik_pervyy_sneg_sezon_3_vypusk_5_2008_dvdrip_135489"/>
          <p:cNvPicPr>
            <a:picLocks noChangeAspect="1" noChangeArrowheads="1"/>
          </p:cNvPicPr>
          <p:nvPr/>
        </p:nvPicPr>
        <p:blipFill>
          <a:blip r:embed="rId4"/>
          <a:srcRect l="88594" t="78357" b="12199"/>
          <a:stretch>
            <a:fillRect/>
          </a:stretch>
        </p:blipFill>
        <p:spPr bwMode="auto">
          <a:xfrm>
            <a:off x="7164388" y="5949950"/>
            <a:ext cx="1728787" cy="719138"/>
          </a:xfrm>
          <a:prstGeom prst="rect">
            <a:avLst/>
          </a:prstGeom>
          <a:noFill/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3203575" y="5445125"/>
            <a:ext cx="1008063" cy="1008063"/>
          </a:xfrm>
          <a:prstGeom prst="wedgeEllipseCallout">
            <a:avLst>
              <a:gd name="adj1" fmla="val -49370"/>
              <a:gd name="adj2" fmla="val 259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и</a:t>
            </a:r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5292725" y="5445125"/>
            <a:ext cx="1008063" cy="1008063"/>
          </a:xfrm>
          <a:prstGeom prst="wedgeEllipseCallout">
            <a:avLst>
              <a:gd name="adj1" fmla="val -37875"/>
              <a:gd name="adj2" fmla="val 3377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/>
              <a:t>е</a:t>
            </a:r>
          </a:p>
        </p:txBody>
      </p:sp>
      <p:pic>
        <p:nvPicPr>
          <p:cNvPr id="4131" name="Picture 35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2708275"/>
            <a:ext cx="431800" cy="5032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4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1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8"/>
                  </p:tgtEl>
                </p:cond>
              </p:nextCondLst>
            </p:seq>
          </p:childTnLst>
        </p:cTn>
      </p:par>
    </p:tnLst>
    <p:bldLst>
      <p:bldP spid="4124" grpId="0" animBg="1"/>
      <p:bldP spid="41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luntik-angliiskii-iazyk-dlia-malyshei-6"/>
          <p:cNvPicPr>
            <a:picLocks noChangeAspect="1" noChangeArrowheads="1"/>
          </p:cNvPicPr>
          <p:nvPr/>
        </p:nvPicPr>
        <p:blipFill>
          <a:blip r:embed="rId4"/>
          <a:srcRect r="6281" b="78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5580063" y="4941888"/>
            <a:ext cx="1584325" cy="1439862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95" name="Picture 31" descr="luntik-angliiskii-iazyk-dlia-malyshei-6"/>
          <p:cNvPicPr>
            <a:picLocks noChangeAspect="1" noChangeArrowheads="1"/>
          </p:cNvPicPr>
          <p:nvPr/>
        </p:nvPicPr>
        <p:blipFill>
          <a:blip r:embed="rId4"/>
          <a:srcRect l="34315" t="72226" r="61992" b="23552"/>
          <a:stretch>
            <a:fillRect/>
          </a:stretch>
        </p:blipFill>
        <p:spPr bwMode="auto">
          <a:xfrm rot="-505232">
            <a:off x="2836863" y="5588000"/>
            <a:ext cx="719137" cy="431800"/>
          </a:xfrm>
          <a:prstGeom prst="rect">
            <a:avLst/>
          </a:prstGeom>
          <a:noFill/>
        </p:spPr>
      </p:pic>
      <p:sp>
        <p:nvSpPr>
          <p:cNvPr id="11296" name="AutoShape 32"/>
          <p:cNvSpPr>
            <a:spLocks noChangeArrowheads="1"/>
          </p:cNvSpPr>
          <p:nvPr/>
        </p:nvSpPr>
        <p:spPr bwMode="auto">
          <a:xfrm flipH="1">
            <a:off x="2700338" y="2852738"/>
            <a:ext cx="4248150" cy="1368425"/>
          </a:xfrm>
          <a:prstGeom prst="wedgeEllipseCallout">
            <a:avLst>
              <a:gd name="adj1" fmla="val 50708"/>
              <a:gd name="adj2" fmla="val 82366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6000" b="1" i="1"/>
              <a:t>зв</a:t>
            </a:r>
            <a:r>
              <a:rPr lang="ru-RU" sz="6000" b="1" i="1">
                <a:solidFill>
                  <a:srgbClr val="FF0000"/>
                </a:solidFill>
              </a:rPr>
              <a:t>е</a:t>
            </a:r>
            <a:r>
              <a:rPr lang="ru-RU" sz="6000" b="1" i="1"/>
              <a:t>зда</a:t>
            </a:r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2771775" y="4941888"/>
            <a:ext cx="1655763" cy="1439862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8" name="Text Box 34"/>
          <p:cNvSpPr txBox="1">
            <a:spLocks noChangeArrowheads="1"/>
          </p:cNvSpPr>
          <p:nvPr/>
        </p:nvSpPr>
        <p:spPr bwMode="auto">
          <a:xfrm>
            <a:off x="6156325" y="5516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6156325" y="5300663"/>
            <a:ext cx="503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/>
              <a:t>е</a:t>
            </a:r>
          </a:p>
        </p:txBody>
      </p:sp>
      <p:pic>
        <p:nvPicPr>
          <p:cNvPr id="11300" name="Picture 36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3357563"/>
            <a:ext cx="503238" cy="576262"/>
          </a:xfrm>
          <a:prstGeom prst="rect">
            <a:avLst/>
          </a:prstGeom>
          <a:noFill/>
        </p:spPr>
      </p:pic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3348038" y="5300663"/>
            <a:ext cx="43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/>
              <a:t>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12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2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12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5"/>
                  </p:tgtEl>
                </p:cond>
              </p:nextCondLst>
            </p:seq>
          </p:childTnLst>
        </p:cTn>
      </p:par>
    </p:tnLst>
    <p:bldLst>
      <p:bldP spid="11277" grpId="0" animBg="1"/>
      <p:bldP spid="112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i499409dcac8b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 flipH="1">
            <a:off x="4932363" y="260350"/>
            <a:ext cx="3960812" cy="1223963"/>
          </a:xfrm>
          <a:prstGeom prst="wedgeEllipseCallout">
            <a:avLst>
              <a:gd name="adj1" fmla="val 88755"/>
              <a:gd name="adj2" fmla="val 113681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 i="1"/>
              <a:t>гл</a:t>
            </a:r>
            <a:r>
              <a:rPr lang="ru-RU" sz="5400" b="1" i="1">
                <a:solidFill>
                  <a:srgbClr val="FF0000"/>
                </a:solidFill>
              </a:rPr>
              <a:t>а</a:t>
            </a:r>
            <a:r>
              <a:rPr lang="ru-RU" sz="5400" b="1" i="1"/>
              <a:t>за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843213" y="5516563"/>
            <a:ext cx="1008062" cy="1008062"/>
          </a:xfrm>
          <a:prstGeom prst="wedgeEllipseCallout">
            <a:avLst>
              <a:gd name="adj1" fmla="val -13620"/>
              <a:gd name="adj2" fmla="val 2597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292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4859338" y="5516563"/>
            <a:ext cx="1008062" cy="1008062"/>
          </a:xfrm>
          <a:prstGeom prst="wedgeEllipseCallout">
            <a:avLst>
              <a:gd name="adj1" fmla="val 5120"/>
              <a:gd name="adj2" fmla="val 26694"/>
            </a:avLst>
          </a:prstGeom>
          <a:solidFill>
            <a:schemeClr val="tx1"/>
          </a:solidFill>
          <a:ln w="292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о</a:t>
            </a:r>
          </a:p>
        </p:txBody>
      </p:sp>
      <p:pic>
        <p:nvPicPr>
          <p:cNvPr id="12296" name="Picture 8" descr="j0326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692150"/>
            <a:ext cx="431800" cy="5032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229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5"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 animBg="1"/>
    </p:bldLst>
  </p:timing>
</p:sld>
</file>

<file path=ppt/theme/theme1.xml><?xml version="1.0" encoding="utf-8"?>
<a:theme xmlns:a="http://schemas.openxmlformats.org/drawingml/2006/main" name="Галкина И.А. Тренажёр. Безударные гласные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Тренажёр. Безударные гласные</Template>
  <TotalTime>12</TotalTime>
  <Words>82</Words>
  <Application>Microsoft Office PowerPoint</Application>
  <PresentationFormat>Экран (4:3)</PresentationFormat>
  <Paragraphs>44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Галкина И.А. Тренажёр. Безударные гласные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2011-04-01T11:29:12Z</dcterms:created>
  <dcterms:modified xsi:type="dcterms:W3CDTF">2011-04-01T11:42:20Z</dcterms:modified>
</cp:coreProperties>
</file>