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8810EAC-9F0B-416A-AFB5-D95BEF351126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4A0DFE-73E5-48B7-8AFB-0DE384469C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Эпиграф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Признание человека свободным лицом составляет величайший шаг в историческом движении гражданской </a:t>
            </a:r>
            <a:r>
              <a:rPr lang="ru-RU" sz="3200" dirty="0" err="1" smtClean="0"/>
              <a:t>жизни;оно</a:t>
            </a:r>
            <a:r>
              <a:rPr lang="ru-RU" sz="3200" dirty="0" smtClean="0"/>
              <a:t> обозначает ту ступень , на которой гражданский порядок становится истинно человеческим.</a:t>
            </a:r>
          </a:p>
          <a:p>
            <a:endParaRPr lang="ru-RU" dirty="0" smtClean="0"/>
          </a:p>
          <a:p>
            <a:r>
              <a:rPr lang="ru-RU" dirty="0" smtClean="0"/>
              <a:t>           Б.Чичерин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правового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Верховенство закона</a:t>
            </a:r>
          </a:p>
          <a:p>
            <a:r>
              <a:rPr lang="ru-RU" dirty="0" smtClean="0"/>
              <a:t>Равенство всех граждан перед законом</a:t>
            </a:r>
          </a:p>
          <a:p>
            <a:r>
              <a:rPr lang="ru-RU" dirty="0" smtClean="0"/>
              <a:t>Принцип разделения властей</a:t>
            </a:r>
          </a:p>
          <a:p>
            <a:r>
              <a:rPr lang="ru-RU" dirty="0" smtClean="0"/>
              <a:t>Право на судебную защиту</a:t>
            </a:r>
          </a:p>
          <a:p>
            <a:r>
              <a:rPr lang="ru-RU" dirty="0" smtClean="0"/>
              <a:t>Взаимная ответственность государства и личности.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24620" t="24080" r="24080" b="46400"/>
          <a:stretch>
            <a:fillRect/>
          </a:stretch>
        </p:blipFill>
        <p:spPr bwMode="auto">
          <a:xfrm>
            <a:off x="539552" y="260648"/>
            <a:ext cx="684076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5-6 </a:t>
            </a:r>
            <a:r>
              <a:rPr lang="ru-RU" smtClean="0"/>
              <a:t>, вопросы, термины.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Политические режимы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1.Политические режимы</a:t>
            </a:r>
          </a:p>
          <a:p>
            <a:r>
              <a:rPr lang="ru-RU" dirty="0" smtClean="0"/>
              <a:t>2.Гражданское общество</a:t>
            </a:r>
          </a:p>
          <a:p>
            <a:r>
              <a:rPr lang="ru-RU" dirty="0" smtClean="0"/>
              <a:t>3.Правовое государство.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92D050"/>
                </a:solidFill>
              </a:rPr>
              <a:t>Политический режим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методов осуществления государственной власти, соотношение официальных конституционных и правовых форм с реальной политической жизнью.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7372672" cy="6267096"/>
          </a:xfrm>
        </p:spPr>
        <p:txBody>
          <a:bodyPr/>
          <a:lstStyle/>
          <a:p>
            <a:r>
              <a:rPr lang="ru-RU" dirty="0" smtClean="0"/>
              <a:t> К демократическим режимам принадлежат такие формы правления, когда главную роль играет парламент. Это парламентский режим.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 недемократическим режимам относятся такие формы правления, где главную роль играет правитель с неограниченной властью. Это авторитарные формы правления.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Политические режимы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24482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демократические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628800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недемократические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899592" y="2708920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403648" y="2708920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39552" y="3068960"/>
            <a:ext cx="57606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Либерально демократический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068960"/>
            <a:ext cx="288032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парламентский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4139952" y="2564904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788024" y="2564904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580112" y="2636912"/>
            <a:ext cx="3600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228184" y="2708920"/>
            <a:ext cx="5040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948264" y="2636912"/>
            <a:ext cx="36004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707904" y="3284984"/>
            <a:ext cx="4320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деспотический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 flipH="1">
            <a:off x="4689726" y="3284984"/>
            <a:ext cx="386329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тиранический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436096" y="3284984"/>
            <a:ext cx="4320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тоталитарный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516216" y="3284984"/>
            <a:ext cx="3600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фашистский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164288" y="3284984"/>
            <a:ext cx="43204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авторитарный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парламента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1628800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491880" y="1628800"/>
            <a:ext cx="194421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55576" y="2780928"/>
            <a:ext cx="28803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однопалатный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780928"/>
            <a:ext cx="25922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двухпалатный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7300664" cy="59790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Гражданское общество</a:t>
            </a:r>
            <a:r>
              <a:rPr lang="ru-RU" sz="3600" b="1" dirty="0" smtClean="0"/>
              <a:t>-это не контролируемая государством  сфера жизни граждан страны.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Возможно  только в условиях верховенства закона, равного и обязательного для всех.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Правовое государство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Это государство, где власть ограничена законом, правом, в котором выражается власть народа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</TotalTime>
  <Words>188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Эпиграф: </vt:lpstr>
      <vt:lpstr>Политические режимы </vt:lpstr>
      <vt:lpstr>План урока</vt:lpstr>
      <vt:lpstr>Политический режим</vt:lpstr>
      <vt:lpstr>Слайд 5</vt:lpstr>
      <vt:lpstr>Политические режимы</vt:lpstr>
      <vt:lpstr>Виды парламента</vt:lpstr>
      <vt:lpstr>Слайд 8</vt:lpstr>
      <vt:lpstr>Правовое государство</vt:lpstr>
      <vt:lpstr>Признаки правового государства</vt:lpstr>
      <vt:lpstr>Слайд 11</vt:lpstr>
      <vt:lpstr>Домашнее задание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Эпиграф:</dc:title>
  <dc:creator>ВИКТОР</dc:creator>
  <cp:lastModifiedBy>ВИКТОР</cp:lastModifiedBy>
  <cp:revision>8</cp:revision>
  <dcterms:created xsi:type="dcterms:W3CDTF">2016-10-18T13:27:29Z</dcterms:created>
  <dcterms:modified xsi:type="dcterms:W3CDTF">2016-10-18T14:39:57Z</dcterms:modified>
</cp:coreProperties>
</file>