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70;&#1083;&#1100;&#1082;&#1072;\&#1056;&#1072;&#1073;&#1086;&#1095;&#1080;&#1081;%20&#1089;&#1090;&#1086;&#1083;\Abba-Happy_New_Year(vmusice.net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Documents and Settings\User\Рабочий стол\Мои презентации\13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49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NEW YEAR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Abba-Happy_New_Year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music\vol99-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957266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New Year is one of the biggest and most memorable events on the planet…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Notes worldwide.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Рабочий стол\Мои презентации\13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/>
          <a:lstStyle/>
          <a:p>
            <a:pPr algn="just"/>
            <a:r>
              <a:rPr lang="en-US" dirty="0" smtClean="0"/>
              <a:t>Christmas tree installed on Red Square </a:t>
            </a:r>
            <a:r>
              <a:rPr lang="en-US" dirty="0" smtClean="0"/>
              <a:t>is a central city square in Moscow, the capital of </a:t>
            </a:r>
            <a:r>
              <a:rPr lang="en-US" dirty="0" smtClean="0"/>
              <a:t>Russia.</a:t>
            </a: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Мои презентации\11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At the residence of Santa Claus Main fairy tale character at the feast of the New Year, brings gifts to children and adults.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Maiden – a fabulous New Year and character, the granddaughter of Santa Claus , his constant companion and helper.</a:t>
            </a:r>
          </a:p>
          <a:p>
            <a:endParaRPr lang="ru-RU" dirty="0"/>
          </a:p>
        </p:txBody>
      </p:sp>
    </p:spTree>
  </p:cSld>
  <p:clrMapOvr>
    <a:masterClrMapping/>
  </p:clrMapOvr>
  <p:transition advTm="1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\Рабочий стол\Мои презентации\12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Christmas tree- a traditional attribute of the celebration of Christmas and the New Year in many countries around the world.</a:t>
            </a: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Мои презентации\13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history of Christmas decorations in Russia in many ways reflects the history of Russia itself. From sweets and glass balls with the star of Bethlehem at the top of a paper plane and the Red Army and the red star at the top of the first Soviet trees.</a:t>
            </a:r>
            <a:endParaRPr lang="ru-RU" dirty="0"/>
          </a:p>
        </p:txBody>
      </p:sp>
    </p:spTree>
  </p:cSld>
  <p:clrMapOvr>
    <a:masterClrMapping/>
  </p:clrMapOvr>
  <p:transition advTm="1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Рабочий стол\Мои презентации\125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56147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620688"/>
            <a:ext cx="6048672" cy="4525963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bg1"/>
                </a:solidFill>
              </a:rPr>
              <a:t>When celebrating the New Year actively use a variety of fireworks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  <a:r>
              <a:rPr lang="en-US" dirty="0" smtClean="0">
                <a:solidFill>
                  <a:schemeClr val="bg1"/>
                </a:solidFill>
              </a:rPr>
              <a:t> firecrackers, sparklers and, in the last decade- fireworks, rockets, roman candles, firecrackers large and small,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etc.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192</Words>
  <Application>Microsoft Office PowerPoint</Application>
  <PresentationFormat>Экран (4:3)</PresentationFormat>
  <Paragraphs>9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NEW YEAR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NEW YEAR</dc:title>
  <cp:lastModifiedBy>admin</cp:lastModifiedBy>
  <cp:revision>16</cp:revision>
  <dcterms:modified xsi:type="dcterms:W3CDTF">2016-12-05T11:14:00Z</dcterms:modified>
</cp:coreProperties>
</file>