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08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48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9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7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69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090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55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5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5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E3D8A-63DC-42D0-A92F-4B2AC16B9C20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755D4-3B9D-4FB3-9284-0B458B5837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3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Зимние кормушки для птиц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938" y="1916833"/>
            <a:ext cx="346223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37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38138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Что для зимующих птиц </a:t>
            </a:r>
            <a:r>
              <a:rPr lang="ru-RU" sz="1600" dirty="0" smtClean="0"/>
              <a:t>страшнее: холод или голод? Почему? Для птиц зимой страшнее голод. За короткий зимний день птицы не успевают утолить голод. Во время гололедицы ледяные корки на ветвях деревьев и на снегу затрудняют птицам добывать корм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60258"/>
            <a:ext cx="3419860" cy="2268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4020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Но корм надо защищать от дождя и снега. Для этого нужна кормушка с крышей, стенками и дном.</a:t>
            </a:r>
            <a:endParaRPr lang="ru-RU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767" y="2924944"/>
            <a:ext cx="400372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055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Кормушка может быть любой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90" y="1268759"/>
            <a:ext cx="3022646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136" y="1289363"/>
            <a:ext cx="2930945" cy="213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28" y="3706438"/>
            <a:ext cx="3093007" cy="209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270" y="4005065"/>
            <a:ext cx="2989812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83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Что за стол  </a:t>
            </a:r>
            <a:r>
              <a:rPr lang="ru-RU" sz="3200" b="1" dirty="0"/>
              <a:t>п</a:t>
            </a:r>
            <a:r>
              <a:rPr lang="ru-RU" sz="3200" b="1" dirty="0" smtClean="0"/>
              <a:t>од открытым небом? Угощает он в мороз Птиц зерном и хлебом</a:t>
            </a:r>
            <a:endParaRPr lang="ru-RU" sz="32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3871245" cy="2899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12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 небу, весело скользя, взлетим, пернатые друзья! И пропоем, чирикая: «Спасибо вам великое!»</a:t>
            </a:r>
            <a:endParaRPr lang="ru-RU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08920"/>
            <a:ext cx="3434519" cy="257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341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61228"/>
            <a:ext cx="410572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2063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Зимние кормушки для птиц </vt:lpstr>
      <vt:lpstr>Что для зимующих птиц страшнее: холод или голод? Почему? Для птиц зимой страшнее голод. За короткий зимний день птицы не успевают утолить голод. Во время гололедицы ледяные корки на ветвях деревьев и на снегу затрудняют птицам добывать корм</vt:lpstr>
      <vt:lpstr>Но корм надо защищать от дождя и снега. Для этого нужна кормушка с крышей, стенками и дном.</vt:lpstr>
      <vt:lpstr>Кормушка может быть любой.</vt:lpstr>
      <vt:lpstr>Что за стол  под открытым небом? Угощает он в мороз Птиц зерном и хлебом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кормушки для птиц</dc:title>
  <dc:creator>one</dc:creator>
  <cp:lastModifiedBy>one</cp:lastModifiedBy>
  <cp:revision>5</cp:revision>
  <dcterms:created xsi:type="dcterms:W3CDTF">2016-12-05T16:31:51Z</dcterms:created>
  <dcterms:modified xsi:type="dcterms:W3CDTF">2016-12-05T17:36:59Z</dcterms:modified>
</cp:coreProperties>
</file>