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>
        <p:scale>
          <a:sx n="80" d="100"/>
          <a:sy n="80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6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8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9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24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0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3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7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3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9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91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66700" y="228600"/>
            <a:ext cx="8610600" cy="6478586"/>
          </a:xfrm>
          <a:prstGeom prst="round2Diag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34000">
                <a:schemeClr val="accent4">
                  <a:lumMod val="20000"/>
                  <a:lumOff val="80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81" y="0"/>
            <a:ext cx="4625788" cy="127616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481232" y="0"/>
            <a:ext cx="4673449" cy="12761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0075" y="5497933"/>
            <a:ext cx="1537449" cy="15374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75326" y="4927966"/>
            <a:ext cx="2255226" cy="193003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7591A-346E-4301-95D6-192C59D476BF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656" y="1140031"/>
            <a:ext cx="6507678" cy="210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solidFill>
                  <a:srgbClr val="C00000"/>
                </a:solidFill>
              </a:rPr>
              <a:t>Лексическая тема «Ягоды»</a:t>
            </a:r>
            <a:br>
              <a:rPr lang="ru-RU" sz="49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загадки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3718" y="3244334"/>
            <a:ext cx="5486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i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2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1819853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</a:rPr>
              <a:t>Ягодку сорвать легко —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Ведь растет невысоко.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Под листочки загляни-ка —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Там созрела... </a:t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73687" y="4250029"/>
            <a:ext cx="21273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</a:rPr>
              <a:t>ЗЕМЛЯНИКА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090" y="3345995"/>
            <a:ext cx="3709555" cy="325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54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364" y="1257300"/>
            <a:ext cx="6878782" cy="198163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Не в саду, а на болоте.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Круглая, как пуговка,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Красненькая...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68187" y="3672469"/>
            <a:ext cx="26496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0000"/>
                </a:solidFill>
              </a:rPr>
              <a:t>Клюковка</a:t>
            </a:r>
            <a:endParaRPr lang="ru-RU" sz="3200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09" y="3342844"/>
            <a:ext cx="4000500" cy="326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11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792" y="1381992"/>
            <a:ext cx="5891644" cy="15867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</a:rPr>
              <a:t>Эти ягоды, все знают,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Нам лекарство заменяют.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Если вы больны ангиной,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Пейте на ночь чай с... </a:t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49094" y="3493855"/>
            <a:ext cx="23067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</a:rPr>
              <a:t>Малиной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186" y="2968772"/>
            <a:ext cx="4158095" cy="358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1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432" y="1747117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</a:rPr>
              <a:t>На колючем кустике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Желтенькие </a:t>
            </a:r>
            <a:r>
              <a:rPr lang="ru-RU" dirty="0" err="1">
                <a:solidFill>
                  <a:srgbClr val="000000"/>
                </a:solidFill>
              </a:rPr>
              <a:t>бусики</a:t>
            </a:r>
            <a:r>
              <a:rPr lang="ru-RU" dirty="0">
                <a:solidFill>
                  <a:srgbClr val="000000"/>
                </a:solidFill>
              </a:rPr>
              <a:t>.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Наступила осень тихо,</a:t>
            </a:r>
            <a:br>
              <a:rPr lang="ru-RU" dirty="0">
                <a:solidFill>
                  <a:srgbClr val="000000"/>
                </a:solidFill>
              </a:rPr>
            </a:br>
            <a:r>
              <a:rPr lang="ru-RU" dirty="0">
                <a:solidFill>
                  <a:srgbClr val="000000"/>
                </a:solidFill>
              </a:rPr>
              <a:t>И созрела... </a:t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16386" y="3590066"/>
            <a:ext cx="21197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</a:rPr>
              <a:t>Облепиха</a:t>
            </a:r>
            <a:endParaRPr lang="ru-RU" sz="2800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183" y="3325092"/>
            <a:ext cx="4483244" cy="308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0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6454" y="1028700"/>
            <a:ext cx="7502238" cy="2150918"/>
          </a:xfrm>
        </p:spPr>
        <p:txBody>
          <a:bodyPr>
            <a:normAutofit fontScale="90000"/>
          </a:bodyPr>
          <a:lstStyle/>
          <a:p>
            <a:r>
              <a:rPr lang="ru-RU" dirty="0"/>
              <a:t>Не на шутку, а всерьез</a:t>
            </a:r>
            <a:br>
              <a:rPr lang="ru-RU" dirty="0"/>
            </a:br>
            <a:r>
              <a:rPr lang="ru-RU" dirty="0"/>
              <a:t>Куст колючками оброс.</a:t>
            </a:r>
            <a:br>
              <a:rPr lang="ru-RU" dirty="0"/>
            </a:br>
            <a:r>
              <a:rPr lang="ru-RU" dirty="0"/>
              <a:t>Темных ягодок сорви-ка.</a:t>
            </a:r>
            <a:br>
              <a:rPr lang="ru-RU" dirty="0"/>
            </a:br>
            <a:r>
              <a:rPr lang="ru-RU" dirty="0"/>
              <a:t>Что за кустик?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44935" y="3680753"/>
            <a:ext cx="2130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Ежевика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36" y="3285898"/>
            <a:ext cx="4187537" cy="323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9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91" y="1246909"/>
            <a:ext cx="7476258" cy="1620982"/>
          </a:xfrm>
        </p:spPr>
        <p:txBody>
          <a:bodyPr>
            <a:normAutofit fontScale="90000"/>
          </a:bodyPr>
          <a:lstStyle/>
          <a:p>
            <a:r>
              <a:rPr lang="ru-RU" dirty="0"/>
              <a:t>Листики - с глянцем,</a:t>
            </a:r>
            <a:br>
              <a:rPr lang="ru-RU" dirty="0"/>
            </a:br>
            <a:r>
              <a:rPr lang="ru-RU" dirty="0"/>
              <a:t>Ягодки - с румянцем,</a:t>
            </a:r>
            <a:br>
              <a:rPr lang="ru-RU" dirty="0"/>
            </a:br>
            <a:r>
              <a:rPr lang="ru-RU" dirty="0"/>
              <a:t>А сами кусточки -</a:t>
            </a:r>
            <a:br>
              <a:rPr lang="ru-RU" dirty="0"/>
            </a:br>
            <a:r>
              <a:rPr lang="ru-RU" dirty="0"/>
              <a:t>Не выше кочки.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72438" y="3676112"/>
            <a:ext cx="1595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Брусника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1" y="3231573"/>
            <a:ext cx="4535198" cy="323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7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997527"/>
            <a:ext cx="7943850" cy="27432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Где-то в чаще дремучей,</a:t>
            </a:r>
            <a:br>
              <a:rPr lang="ru-RU" sz="3600" dirty="0"/>
            </a:br>
            <a:r>
              <a:rPr lang="ru-RU" sz="3600" dirty="0"/>
              <a:t>За оградой колючей,</a:t>
            </a:r>
            <a:br>
              <a:rPr lang="ru-RU" sz="3600" dirty="0"/>
            </a:br>
            <a:r>
              <a:rPr lang="ru-RU" sz="3600" dirty="0"/>
              <a:t>У заветного местечка</a:t>
            </a:r>
            <a:br>
              <a:rPr lang="ru-RU" sz="3600" dirty="0"/>
            </a:br>
            <a:r>
              <a:rPr lang="ru-RU" sz="3600" dirty="0"/>
              <a:t>Есть волшебная аптечка.</a:t>
            </a:r>
            <a:br>
              <a:rPr lang="ru-RU" sz="3600" dirty="0"/>
            </a:br>
            <a:r>
              <a:rPr lang="ru-RU" sz="3600" dirty="0"/>
              <a:t>Там красные таблетки</a:t>
            </a:r>
            <a:br>
              <a:rPr lang="ru-RU" sz="3600" dirty="0"/>
            </a:br>
            <a:r>
              <a:rPr lang="ru-RU" sz="3600" dirty="0"/>
              <a:t>Развешаны на ветке.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645" y="3647209"/>
            <a:ext cx="5107998" cy="29510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24475" y="3479117"/>
            <a:ext cx="17908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Шиповник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9103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954" y="1122217"/>
            <a:ext cx="7647709" cy="2047009"/>
          </a:xfrm>
        </p:spPr>
        <p:txBody>
          <a:bodyPr>
            <a:normAutofit fontScale="90000"/>
          </a:bodyPr>
          <a:lstStyle/>
          <a:p>
            <a:r>
              <a:rPr lang="ru-RU" dirty="0"/>
              <a:t>Ягоды на тонкой ветке —</a:t>
            </a:r>
            <a:br>
              <a:rPr lang="ru-RU" dirty="0"/>
            </a:br>
            <a:r>
              <a:rPr lang="ru-RU" dirty="0"/>
              <a:t>Все лозы родные детки.</a:t>
            </a:r>
            <a:br>
              <a:rPr lang="ru-RU" dirty="0"/>
            </a:br>
            <a:r>
              <a:rPr lang="ru-RU" dirty="0"/>
              <a:t>Съешь всю гроздь и будешь рад.</a:t>
            </a:r>
            <a:br>
              <a:rPr lang="ru-RU" dirty="0"/>
            </a:br>
            <a:r>
              <a:rPr lang="ru-RU" dirty="0"/>
              <a:t>Это — сладкий...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955" y="3548928"/>
            <a:ext cx="4946072" cy="32571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58009" y="3691143"/>
            <a:ext cx="1640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Виноград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935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55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Лексическая тема «Ягоды» загадки </vt:lpstr>
      <vt:lpstr>Ягодку сорвать легко — Ведь растет невысоко. Под листочки загляни-ка — Там созрела...  </vt:lpstr>
      <vt:lpstr>Не в саду, а на болоте. Круглая, как пуговка, Красненькая... </vt:lpstr>
      <vt:lpstr>Эти ягоды, все знают, Нам лекарство заменяют. Если вы больны ангиной, Пейте на ночь чай с...  </vt:lpstr>
      <vt:lpstr>На колючем кустике Желтенькие бусики. Наступила осень тихо, И созрела...  </vt:lpstr>
      <vt:lpstr>Не на шутку, а всерьез Куст колючками оброс. Темных ягодок сорви-ка. Что за кустик?</vt:lpstr>
      <vt:lpstr>Листики - с глянцем, Ягодки - с румянцем, А сами кусточки - Не выше кочки.</vt:lpstr>
      <vt:lpstr>Где-то в чаще дремучей, За оградой колючей, У заветного местечка Есть волшебная аптечка. Там красные таблетки Развешаны на ветке.</vt:lpstr>
      <vt:lpstr>Ягоды на тонкой ветке — Все лозы родные детки. Съешь всю гроздь и будешь рад. Это — сладкий...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Win7</cp:lastModifiedBy>
  <cp:revision>16</cp:revision>
  <dcterms:created xsi:type="dcterms:W3CDTF">2014-10-25T20:52:24Z</dcterms:created>
  <dcterms:modified xsi:type="dcterms:W3CDTF">2016-12-05T17:52:16Z</dcterms:modified>
</cp:coreProperties>
</file>