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62CD456-59EC-4D83-A146-199D540FCB1B}" type="datetimeFigureOut">
              <a:rPr lang="ru-RU" smtClean="0"/>
              <a:pPr/>
              <a:t>16.02.2009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4B16B6-BED2-4015-985A-DCAA33C31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285992"/>
            <a:ext cx="6172200" cy="2732570"/>
          </a:xfrm>
        </p:spPr>
        <p:txBody>
          <a:bodyPr>
            <a:noAutofit/>
          </a:bodyPr>
          <a:lstStyle/>
          <a:p>
            <a:r>
              <a:rPr lang="ru-RU" sz="6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Афиша, плакат к спектаклю.</a:t>
            </a:r>
            <a:endParaRPr lang="ru-RU" sz="60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урок 24</a:t>
            </a:r>
            <a:endParaRPr lang="ru-RU" dirty="0"/>
          </a:p>
        </p:txBody>
      </p:sp>
      <p:pic>
        <p:nvPicPr>
          <p:cNvPr id="1026" name="Picture 2" descr="C:\Documents and Settings\Администратор\Мои документы\Мои рисунки\3 класс\театр\афиша\21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7166"/>
            <a:ext cx="2688142" cy="372903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Работа над заданием</a:t>
            </a:r>
            <a:endParaRPr lang="ru-RU" sz="40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Выполните эскиз афиши к спектаклю «Золотой ключик».</a:t>
            </a:r>
            <a:endParaRPr lang="ru-RU" dirty="0"/>
          </a:p>
        </p:txBody>
      </p:sp>
      <p:pic>
        <p:nvPicPr>
          <p:cNvPr id="9218" name="Picture 2" descr="C:\Documents and Settings\Администратор\Мои документы\Мои рисунки\Анимация-картинки\ангелы\6620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143116"/>
            <a:ext cx="464347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Плакат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 – вид графики, лаконичное броское изображение, рассчитанное на всеобщее внимание, в ограниченном цветовом решении. Как правило. Сопровождаемое текстом.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Нередко плакаты выполняются не только графическими, но и живописными средствами, многие выполняются в единственном числе.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Администратор\Мои документы\Мои рисунки\6 класс\плакат\мастера\img3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1408" y="3000372"/>
            <a:ext cx="2366674" cy="3742802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Мои документы\Мои рисунки\6 класс\плакат\дети\img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714752"/>
            <a:ext cx="4137017" cy="2881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Афиша – объявление о спектакле, концерте, лекции, расклеиваемые в общественных местах.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Администратор\Мои документы\Мои рисунки\3 класс\театр\афиша\_IMGP12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142984"/>
            <a:ext cx="4121955" cy="5495940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Мои документы\Мои рисунки\3 класс\театр\афиша\48a18123379f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1571612"/>
            <a:ext cx="6851881" cy="4960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Главная задача афиши – дать общее, целостное представление обо всём спектакле, сообщить название, привлечь и заинтересовать будущего зрителя. Афиша – это не только своеобразный «зазывала» на представление, это прежде всего, краткий рассказ о нём.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5" name="Picture 3" descr="C:\Documents and Settings\Администратор\Мои документы\Мои рисунки\3 класс\театр\афиша\af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533650"/>
            <a:ext cx="3124200" cy="4324350"/>
          </a:xfrm>
          <a:prstGeom prst="rect">
            <a:avLst/>
          </a:prstGeom>
          <a:noFill/>
        </p:spPr>
      </p:pic>
      <p:pic>
        <p:nvPicPr>
          <p:cNvPr id="3076" name="Picture 4" descr="C:\Documents and Settings\Администратор\Мои документы\Мои рисунки\3 класс\театр\афиша\afisha%20b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00306"/>
            <a:ext cx="3000396" cy="4241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чем отличие плаката от афиши?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C:\Documents and Settings\Администратор\Мои документы\Мои рисунки\3 класс\театр\афиша\4795_afis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428739"/>
            <a:ext cx="4071946" cy="5429261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Мои документы\Мои рисунки\6 класс\плакат\мастера\img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071678"/>
            <a:ext cx="3714776" cy="4464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/>
          <a:lstStyle/>
          <a:p>
            <a:r>
              <a:rPr lang="ru-RU" dirty="0" smtClean="0"/>
              <a:t>Большое значение на афише имеет шрифтовое оформление афиши. Шрифт – рисунок, начертание букв какого-либо алфавита.</a:t>
            </a:r>
            <a:endParaRPr lang="ru-RU" dirty="0"/>
          </a:p>
        </p:txBody>
      </p:sp>
      <p:pic>
        <p:nvPicPr>
          <p:cNvPr id="5122" name="Picture 2" descr="C:\Documents and Settings\Администратор\Мои документы\Мои рисунки\3 класс\театр\афиша\DSC00001a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01800"/>
            <a:ext cx="6985000" cy="515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Виды афиш.</a:t>
            </a:r>
            <a:endParaRPr lang="ru-RU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146" name="Picture 2" descr="C:\Documents and Settings\Администратор\Мои документы\Мои рисунки\3 класс\театр\афиша\Drama_Tram_14-10-2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3929090" cy="5145236"/>
          </a:xfrm>
          <a:prstGeom prst="rect">
            <a:avLst/>
          </a:prstGeom>
          <a:noFill/>
        </p:spPr>
      </p:pic>
      <p:pic>
        <p:nvPicPr>
          <p:cNvPr id="6147" name="Picture 3" descr="C:\Documents and Settings\Администратор\Мои документы\Мои рисунки\3 класс\театр\афиша\DSC00008a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57298"/>
            <a:ext cx="3676650" cy="52387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Мои документы\Мои рисунки\3 класс\театр\афиша\fileilqi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5245"/>
            <a:ext cx="4643470" cy="6577153"/>
          </a:xfrm>
          <a:prstGeom prst="rect">
            <a:avLst/>
          </a:prstGeom>
          <a:noFill/>
        </p:spPr>
      </p:pic>
      <p:pic>
        <p:nvPicPr>
          <p:cNvPr id="7171" name="Picture 3" descr="C:\Documents and Settings\Администратор\Мои документы\Мои рисунки\3 класс\театр\афиша\img_4_100_1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78567"/>
            <a:ext cx="4643470" cy="673269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Администратор\Мои документы\Мои рисунки\3 класс\театр\афиша\normal_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64"/>
            <a:ext cx="4806740" cy="6729436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Мои документы\Мои рисунки\3 класс\театр\афиша\object_74_1113908187_194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785794"/>
            <a:ext cx="3419475" cy="503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191</TotalTime>
  <Words>151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Афиша, плакат к спектаклю.</vt:lpstr>
      <vt:lpstr>Слайд 2</vt:lpstr>
      <vt:lpstr>Слайд 3</vt:lpstr>
      <vt:lpstr>Слайд 4</vt:lpstr>
      <vt:lpstr>В чем отличие плаката от афиши?</vt:lpstr>
      <vt:lpstr>Слайд 6</vt:lpstr>
      <vt:lpstr>Виды афиш.</vt:lpstr>
      <vt:lpstr>Слайд 8</vt:lpstr>
      <vt:lpstr>Слайд 9</vt:lpstr>
      <vt:lpstr>Работа над заданием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Афиша, плакат к спектаклю.</dc:title>
  <dc:creator>Administrator</dc:creator>
  <cp:lastModifiedBy>Administrator</cp:lastModifiedBy>
  <cp:revision>20</cp:revision>
  <dcterms:created xsi:type="dcterms:W3CDTF">2009-02-14T06:51:48Z</dcterms:created>
  <dcterms:modified xsi:type="dcterms:W3CDTF">2009-02-16T05:45:07Z</dcterms:modified>
</cp:coreProperties>
</file>